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ms-powerpoint.presentation.macroEnabled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840" r:id="rId4"/>
  </p:sldMasterIdLst>
  <p:notesMasterIdLst>
    <p:notesMasterId r:id="rId18"/>
  </p:notesMasterIdLst>
  <p:handoutMasterIdLst>
    <p:handoutMasterId r:id="rId19"/>
  </p:handoutMasterIdLst>
  <p:sldIdLst>
    <p:sldId id="264" r:id="rId5"/>
    <p:sldId id="267" r:id="rId6"/>
    <p:sldId id="268" r:id="rId7"/>
    <p:sldId id="269" r:id="rId8"/>
    <p:sldId id="270" r:id="rId9"/>
    <p:sldId id="271" r:id="rId10"/>
    <p:sldId id="272" r:id="rId11"/>
    <p:sldId id="273" r:id="rId12"/>
    <p:sldId id="260" r:id="rId13"/>
    <p:sldId id="265" r:id="rId14"/>
    <p:sldId id="266" r:id="rId15"/>
    <p:sldId id="274" r:id="rId16"/>
    <p:sldId id="275" r:id="rId17"/>
  </p:sldIdLst>
  <p:sldSz cx="12192000" cy="6858000"/>
  <p:notesSz cx="6858000" cy="9144000"/>
  <p:defaultTextStyle>
    <a:defPPr rtl="0">
      <a:defRPr lang="nl-nl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73" autoAdjust="0"/>
    <p:restoredTop sz="94660"/>
  </p:normalViewPr>
  <p:slideViewPr>
    <p:cSldViewPr snapToGrid="0">
      <p:cViewPr>
        <p:scale>
          <a:sx n="75" d="100"/>
          <a:sy n="75" d="100"/>
        </p:scale>
        <p:origin x="840" y="28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8" d="100"/>
          <a:sy n="88" d="100"/>
        </p:scale>
        <p:origin x="3822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5.jpg"/><Relationship Id="rId7" Type="http://schemas.openxmlformats.org/officeDocument/2006/relationships/image" Target="../media/image9.jpg"/><Relationship Id="rId2" Type="http://schemas.openxmlformats.org/officeDocument/2006/relationships/image" Target="../media/image4.jpg"/><Relationship Id="rId1" Type="http://schemas.openxmlformats.org/officeDocument/2006/relationships/image" Target="../media/image3.jpg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5.jpg"/><Relationship Id="rId7" Type="http://schemas.openxmlformats.org/officeDocument/2006/relationships/image" Target="../media/image9.jpg"/><Relationship Id="rId2" Type="http://schemas.openxmlformats.org/officeDocument/2006/relationships/image" Target="../media/image4.jpg"/><Relationship Id="rId1" Type="http://schemas.openxmlformats.org/officeDocument/2006/relationships/image" Target="../media/image3.jpg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_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E0C64AD-A702-42D9-8C27-1A73F4995E3A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icon_accent1_2" csCatId="accent1" phldr="1"/>
      <dgm:spPr/>
      <dgm:t>
        <a:bodyPr rtlCol="0"/>
        <a:lstStyle/>
        <a:p>
          <a:pPr rtl="0"/>
          <a:endParaRPr lang="en-US"/>
        </a:p>
      </dgm:t>
    </dgm:pt>
    <dgm:pt modelId="{08A4D3A2-CEEB-4E25-83B1-BA2A46CA8CDC}">
      <dgm:prSet/>
      <dgm:spPr/>
      <dgm:t>
        <a:bodyPr rtlCol="0"/>
        <a:lstStyle/>
        <a:p>
          <a:pPr rtl="0">
            <a:lnSpc>
              <a:spcPct val="100000"/>
            </a:lnSpc>
            <a:defRPr cap="all"/>
          </a:pPr>
          <a:r>
            <a:rPr lang="nl-NL" noProof="0" dirty="0" err="1" smtClean="0"/>
            <a:t>Arduino</a:t>
          </a:r>
          <a:r>
            <a:rPr lang="nl-NL" noProof="0" dirty="0" smtClean="0"/>
            <a:t> </a:t>
          </a:r>
          <a:r>
            <a:rPr lang="nl-NL" noProof="0" dirty="0" err="1" smtClean="0"/>
            <a:t>Uno</a:t>
          </a:r>
          <a:r>
            <a:rPr lang="nl-NL" noProof="0" dirty="0" smtClean="0"/>
            <a:t> R3 Board</a:t>
          </a:r>
          <a:endParaRPr lang="nl-NL" noProof="0" dirty="0"/>
        </a:p>
      </dgm:t>
    </dgm:pt>
    <dgm:pt modelId="{17ED7668-C7A2-411B-828D-708070FCAAC6}" type="parTrans" cxnId="{A6FB641B-0AF5-4ECD-BDDE-D85490EE8EF9}">
      <dgm:prSet/>
      <dgm:spPr/>
      <dgm:t>
        <a:bodyPr rtlCol="0"/>
        <a:lstStyle/>
        <a:p>
          <a:pPr rtl="0"/>
          <a:endParaRPr lang="nl-NL" noProof="0" dirty="0"/>
        </a:p>
      </dgm:t>
    </dgm:pt>
    <dgm:pt modelId="{9C7AE053-0AB0-457B-A930-61DA08D3F62C}" type="sibTrans" cxnId="{A6FB641B-0AF5-4ECD-BDDE-D85490EE8EF9}">
      <dgm:prSet/>
      <dgm:spPr/>
      <dgm:t>
        <a:bodyPr rtlCol="0"/>
        <a:lstStyle/>
        <a:p>
          <a:pPr rtl="0"/>
          <a:endParaRPr lang="nl-NL" noProof="0" dirty="0"/>
        </a:p>
      </dgm:t>
    </dgm:pt>
    <dgm:pt modelId="{1B33FB5C-F9BA-4278-8A24-45DFD21B3220}">
      <dgm:prSet/>
      <dgm:spPr/>
      <dgm:t>
        <a:bodyPr rtlCol="0"/>
        <a:lstStyle/>
        <a:p>
          <a:pPr rtl="0">
            <a:lnSpc>
              <a:spcPct val="100000"/>
            </a:lnSpc>
            <a:defRPr cap="all"/>
          </a:pPr>
          <a:r>
            <a:rPr lang="nl-NL" noProof="0" dirty="0" smtClean="0"/>
            <a:t>Weerstand</a:t>
          </a:r>
          <a:endParaRPr lang="nl-NL" noProof="0" dirty="0"/>
        </a:p>
      </dgm:t>
    </dgm:pt>
    <dgm:pt modelId="{787EC892-6682-48CB-884E-635396D44445}" type="parTrans" cxnId="{92BEB2E0-945D-4A01-BA22-6818F7C00303}">
      <dgm:prSet/>
      <dgm:spPr/>
      <dgm:t>
        <a:bodyPr rtlCol="0"/>
        <a:lstStyle/>
        <a:p>
          <a:pPr rtl="0"/>
          <a:endParaRPr lang="nl-NL" noProof="0" dirty="0"/>
        </a:p>
      </dgm:t>
    </dgm:pt>
    <dgm:pt modelId="{60A74963-9A97-419B-9B78-5CD81A79AF8F}" type="sibTrans" cxnId="{92BEB2E0-945D-4A01-BA22-6818F7C00303}">
      <dgm:prSet/>
      <dgm:spPr/>
      <dgm:t>
        <a:bodyPr rtlCol="0"/>
        <a:lstStyle/>
        <a:p>
          <a:pPr rtl="0"/>
          <a:endParaRPr lang="nl-NL" noProof="0" dirty="0"/>
        </a:p>
      </dgm:t>
    </dgm:pt>
    <dgm:pt modelId="{17D3A00E-1F7D-4191-9AEE-C43CFFF64414}">
      <dgm:prSet/>
      <dgm:spPr/>
      <dgm:t>
        <a:bodyPr rtlCol="0"/>
        <a:lstStyle/>
        <a:p>
          <a:pPr rtl="0">
            <a:lnSpc>
              <a:spcPct val="100000"/>
            </a:lnSpc>
            <a:defRPr cap="all"/>
          </a:pPr>
          <a:r>
            <a:rPr lang="nl-NL" noProof="0" dirty="0" smtClean="0"/>
            <a:t>Jumperkabels</a:t>
          </a:r>
          <a:endParaRPr lang="nl-NL" noProof="0" dirty="0"/>
        </a:p>
      </dgm:t>
    </dgm:pt>
    <dgm:pt modelId="{010BCCCA-CB37-419A-B6D2-4F1AC86F8DC9}" type="sibTrans" cxnId="{6F0B2606-4A67-4D1D-AFA4-BD3298A6CA57}">
      <dgm:prSet/>
      <dgm:spPr/>
      <dgm:t>
        <a:bodyPr rtlCol="0"/>
        <a:lstStyle/>
        <a:p>
          <a:pPr rtl="0"/>
          <a:endParaRPr lang="nl-NL" noProof="0" dirty="0"/>
        </a:p>
      </dgm:t>
    </dgm:pt>
    <dgm:pt modelId="{31069C98-277C-41E3-A9FC-F99C462FB40B}" type="parTrans" cxnId="{6F0B2606-4A67-4D1D-AFA4-BD3298A6CA57}">
      <dgm:prSet/>
      <dgm:spPr/>
      <dgm:t>
        <a:bodyPr rtlCol="0"/>
        <a:lstStyle/>
        <a:p>
          <a:pPr rtl="0"/>
          <a:endParaRPr lang="nl-NL" noProof="0" dirty="0"/>
        </a:p>
      </dgm:t>
    </dgm:pt>
    <dgm:pt modelId="{1A5DF064-2767-4668-B88C-6B4349701A1E}">
      <dgm:prSet/>
      <dgm:spPr/>
      <dgm:t>
        <a:bodyPr rtlCol="0"/>
        <a:lstStyle/>
        <a:p>
          <a:pPr rtl="0">
            <a:lnSpc>
              <a:spcPct val="100000"/>
            </a:lnSpc>
            <a:defRPr cap="all"/>
          </a:pPr>
          <a:r>
            <a:rPr lang="nl-NL" noProof="0" dirty="0" smtClean="0"/>
            <a:t>Sensor</a:t>
          </a:r>
          <a:endParaRPr lang="nl-NL" noProof="0" dirty="0"/>
        </a:p>
      </dgm:t>
    </dgm:pt>
    <dgm:pt modelId="{5059EAF9-735F-4107-AF55-F155D3988EE9}" type="parTrans" cxnId="{8E678565-069B-465B-823C-8408FC1C17FF}">
      <dgm:prSet/>
      <dgm:spPr/>
      <dgm:t>
        <a:bodyPr/>
        <a:lstStyle/>
        <a:p>
          <a:endParaRPr lang="nl-NL"/>
        </a:p>
      </dgm:t>
    </dgm:pt>
    <dgm:pt modelId="{E225DB5E-083B-4B99-8292-4BA7E9379AE2}" type="sibTrans" cxnId="{8E678565-069B-465B-823C-8408FC1C17FF}">
      <dgm:prSet/>
      <dgm:spPr/>
      <dgm:t>
        <a:bodyPr/>
        <a:lstStyle/>
        <a:p>
          <a:endParaRPr lang="nl-NL"/>
        </a:p>
      </dgm:t>
    </dgm:pt>
    <dgm:pt modelId="{43D4DC13-D79F-4EB3-98F6-D80E768FC03C}">
      <dgm:prSet/>
      <dgm:spPr/>
      <dgm:t>
        <a:bodyPr rtlCol="0"/>
        <a:lstStyle/>
        <a:p>
          <a:pPr rtl="0">
            <a:lnSpc>
              <a:spcPct val="100000"/>
            </a:lnSpc>
            <a:defRPr cap="all"/>
          </a:pPr>
          <a:r>
            <a:rPr lang="nl-NL" noProof="0" dirty="0" smtClean="0"/>
            <a:t>Petfles</a:t>
          </a:r>
          <a:endParaRPr lang="nl-NL" noProof="0" dirty="0"/>
        </a:p>
      </dgm:t>
    </dgm:pt>
    <dgm:pt modelId="{4AEDD7F3-1A62-4D76-B2AB-9B19BFBECBF1}" type="parTrans" cxnId="{A33444F6-7A39-4936-8101-36EEE8358DBC}">
      <dgm:prSet/>
      <dgm:spPr/>
      <dgm:t>
        <a:bodyPr/>
        <a:lstStyle/>
        <a:p>
          <a:endParaRPr lang="nl-NL"/>
        </a:p>
      </dgm:t>
    </dgm:pt>
    <dgm:pt modelId="{38D74D1F-CA02-44B2-9333-5BF49A170522}" type="sibTrans" cxnId="{A33444F6-7A39-4936-8101-36EEE8358DBC}">
      <dgm:prSet/>
      <dgm:spPr/>
      <dgm:t>
        <a:bodyPr/>
        <a:lstStyle/>
        <a:p>
          <a:endParaRPr lang="nl-NL"/>
        </a:p>
      </dgm:t>
    </dgm:pt>
    <dgm:pt modelId="{9BAD1196-FEEF-4D0C-9F67-E0DD750A2869}">
      <dgm:prSet/>
      <dgm:spPr/>
      <dgm:t>
        <a:bodyPr rtlCol="0"/>
        <a:lstStyle/>
        <a:p>
          <a:pPr rtl="0">
            <a:lnSpc>
              <a:spcPct val="100000"/>
            </a:lnSpc>
            <a:defRPr cap="all"/>
          </a:pPr>
          <a:r>
            <a:rPr lang="nl-NL" noProof="0" dirty="0" smtClean="0"/>
            <a:t>3D geprint </a:t>
          </a:r>
          <a:endParaRPr lang="nl-NL" noProof="0" dirty="0"/>
        </a:p>
      </dgm:t>
    </dgm:pt>
    <dgm:pt modelId="{507F70F4-C14C-4DC7-8E0F-5DF059E0828B}" type="parTrans" cxnId="{6CA28884-C25C-400A-BB0B-ABF365B7FACB}">
      <dgm:prSet/>
      <dgm:spPr/>
      <dgm:t>
        <a:bodyPr/>
        <a:lstStyle/>
        <a:p>
          <a:endParaRPr lang="nl-NL"/>
        </a:p>
      </dgm:t>
    </dgm:pt>
    <dgm:pt modelId="{F9BBE37D-7ABB-42D9-8FFE-6E0E6368844F}" type="sibTrans" cxnId="{6CA28884-C25C-400A-BB0B-ABF365B7FACB}">
      <dgm:prSet/>
      <dgm:spPr/>
      <dgm:t>
        <a:bodyPr/>
        <a:lstStyle/>
        <a:p>
          <a:endParaRPr lang="nl-NL"/>
        </a:p>
      </dgm:t>
    </dgm:pt>
    <dgm:pt modelId="{D89B1868-BD6C-4C1B-A876-C55CCD39788C}">
      <dgm:prSet/>
      <dgm:spPr/>
      <dgm:t>
        <a:bodyPr rtlCol="0"/>
        <a:lstStyle/>
        <a:p>
          <a:pPr rtl="0">
            <a:lnSpc>
              <a:spcPct val="100000"/>
            </a:lnSpc>
            <a:defRPr cap="all"/>
          </a:pPr>
          <a:r>
            <a:rPr lang="nl-NL" noProof="0" dirty="0" smtClean="0"/>
            <a:t>LED</a:t>
          </a:r>
          <a:endParaRPr lang="nl-NL" noProof="0" dirty="0"/>
        </a:p>
      </dgm:t>
    </dgm:pt>
    <dgm:pt modelId="{CC4E20E0-639F-4908-982C-1CA934630502}" type="parTrans" cxnId="{F99B38C4-2AC3-417E-8A83-FFB463965012}">
      <dgm:prSet/>
      <dgm:spPr/>
      <dgm:t>
        <a:bodyPr/>
        <a:lstStyle/>
        <a:p>
          <a:endParaRPr lang="nl-NL"/>
        </a:p>
      </dgm:t>
    </dgm:pt>
    <dgm:pt modelId="{A81F4EF3-15A7-47DC-971D-FB5259703893}" type="sibTrans" cxnId="{F99B38C4-2AC3-417E-8A83-FFB463965012}">
      <dgm:prSet/>
      <dgm:spPr/>
      <dgm:t>
        <a:bodyPr/>
        <a:lstStyle/>
        <a:p>
          <a:endParaRPr lang="nl-NL"/>
        </a:p>
      </dgm:t>
    </dgm:pt>
    <dgm:pt modelId="{1BE9983B-6B69-4208-BC88-D9BA62C7C4CC}">
      <dgm:prSet/>
      <dgm:spPr/>
      <dgm:t>
        <a:bodyPr rtlCol="0"/>
        <a:lstStyle/>
        <a:p>
          <a:pPr rtl="0">
            <a:lnSpc>
              <a:spcPct val="100000"/>
            </a:lnSpc>
            <a:defRPr cap="all"/>
          </a:pPr>
          <a:r>
            <a:rPr lang="nl-NL" noProof="0" dirty="0" err="1" smtClean="0"/>
            <a:t>Breadboard</a:t>
          </a:r>
          <a:endParaRPr lang="nl-NL" noProof="0" dirty="0"/>
        </a:p>
      </dgm:t>
    </dgm:pt>
    <dgm:pt modelId="{74B6C6E6-DCFB-4830-B134-917D74C01351}" type="parTrans" cxnId="{73C6DD0F-45D0-44AD-8E34-5515879783D6}">
      <dgm:prSet/>
      <dgm:spPr/>
      <dgm:t>
        <a:bodyPr/>
        <a:lstStyle/>
        <a:p>
          <a:endParaRPr lang="nl-NL"/>
        </a:p>
      </dgm:t>
    </dgm:pt>
    <dgm:pt modelId="{CABC41F5-BB85-4F99-8826-67FA9114B5EC}" type="sibTrans" cxnId="{73C6DD0F-45D0-44AD-8E34-5515879783D6}">
      <dgm:prSet/>
      <dgm:spPr/>
      <dgm:t>
        <a:bodyPr/>
        <a:lstStyle/>
        <a:p>
          <a:endParaRPr lang="nl-NL"/>
        </a:p>
      </dgm:t>
    </dgm:pt>
    <dgm:pt modelId="{84CC74DF-A3E9-428E-99CB-C4C8FDB85C7B}" type="pres">
      <dgm:prSet presAssocID="{6E0C64AD-A702-42D9-8C27-1A73F4995E3A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nl-NL"/>
        </a:p>
      </dgm:t>
    </dgm:pt>
    <dgm:pt modelId="{10F9D520-2468-4F92-9FB5-0C3C7B80D0C7}" type="pres">
      <dgm:prSet presAssocID="{08A4D3A2-CEEB-4E25-83B1-BA2A46CA8CDC}" presName="compNode" presStyleCnt="0"/>
      <dgm:spPr/>
    </dgm:pt>
    <dgm:pt modelId="{CCA632C9-3557-4881-8320-4CC3B08F97B9}" type="pres">
      <dgm:prSet presAssocID="{08A4D3A2-CEEB-4E25-83B1-BA2A46CA8CDC}" presName="iconBgRect" presStyleLbl="bgShp" presStyleIdx="0" presStyleCnt="8"/>
      <dgm:spPr/>
    </dgm:pt>
    <dgm:pt modelId="{A42CA7D0-F69E-48C6-9DF0-6E5B3AE4CFFF}" type="pres">
      <dgm:prSet presAssocID="{08A4D3A2-CEEB-4E25-83B1-BA2A46CA8CDC}" presName="iconRect" presStyleLbl="node1" presStyleIdx="0" presStyleCnt="8" custScaleX="136570" custScaleY="12572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  <a:ln>
          <a:noFill/>
        </a:ln>
      </dgm:spPr>
      <dgm:t>
        <a:bodyPr/>
        <a:lstStyle/>
        <a:p>
          <a:endParaRPr lang="nl-NL"/>
        </a:p>
      </dgm:t>
      <dgm:extLst/>
    </dgm:pt>
    <dgm:pt modelId="{EFECFA41-63C0-4C5B-8FA7-1F58B78C4721}" type="pres">
      <dgm:prSet presAssocID="{08A4D3A2-CEEB-4E25-83B1-BA2A46CA8CDC}" presName="spaceRect" presStyleCnt="0"/>
      <dgm:spPr/>
    </dgm:pt>
    <dgm:pt modelId="{2AF75701-CB1B-48CE-AFB4-BA116AC537BC}" type="pres">
      <dgm:prSet presAssocID="{08A4D3A2-CEEB-4E25-83B1-BA2A46CA8CDC}" presName="textRect" presStyleLbl="revTx" presStyleIdx="0" presStyleCnt="8">
        <dgm:presLayoutVars>
          <dgm:chMax val="1"/>
          <dgm:chPref val="1"/>
        </dgm:presLayoutVars>
      </dgm:prSet>
      <dgm:spPr/>
      <dgm:t>
        <a:bodyPr/>
        <a:lstStyle/>
        <a:p>
          <a:endParaRPr lang="nl-NL"/>
        </a:p>
      </dgm:t>
    </dgm:pt>
    <dgm:pt modelId="{E49201F0-13EB-4ED5-A727-98872C32D5F3}" type="pres">
      <dgm:prSet presAssocID="{9C7AE053-0AB0-457B-A930-61DA08D3F62C}" presName="sibTrans" presStyleCnt="0"/>
      <dgm:spPr/>
    </dgm:pt>
    <dgm:pt modelId="{FCACA5C1-0B53-4251-B311-0B34610EBB62}" type="pres">
      <dgm:prSet presAssocID="{17D3A00E-1F7D-4191-9AEE-C43CFFF64414}" presName="compNode" presStyleCnt="0"/>
      <dgm:spPr/>
    </dgm:pt>
    <dgm:pt modelId="{8FF1935C-6D71-4ED8-84A9-7BD0878A2214}" type="pres">
      <dgm:prSet presAssocID="{17D3A00E-1F7D-4191-9AEE-C43CFFF64414}" presName="iconBgRect" presStyleLbl="bgShp" presStyleIdx="1" presStyleCnt="8"/>
      <dgm:spPr/>
    </dgm:pt>
    <dgm:pt modelId="{246B43D7-FE04-4B7B-9B25-378E58D4256B}" type="pres">
      <dgm:prSet presAssocID="{17D3A00E-1F7D-4191-9AEE-C43CFFF64414}" presName="iconRect" presStyleLbl="node1" presStyleIdx="1" presStyleCnt="8" custScaleX="115359" custScaleY="132199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>
          <a:noFill/>
        </a:ln>
      </dgm:spPr>
      <dgm:t>
        <a:bodyPr/>
        <a:lstStyle/>
        <a:p>
          <a:endParaRPr lang="nl-NL"/>
        </a:p>
      </dgm:t>
      <dgm:extLst/>
    </dgm:pt>
    <dgm:pt modelId="{93DCC901-48BA-4914-B7BE-F53B1680F025}" type="pres">
      <dgm:prSet presAssocID="{17D3A00E-1F7D-4191-9AEE-C43CFFF64414}" presName="spaceRect" presStyleCnt="0"/>
      <dgm:spPr/>
    </dgm:pt>
    <dgm:pt modelId="{BE6334F4-C5C9-4D51-AE07-B1421AC65735}" type="pres">
      <dgm:prSet presAssocID="{17D3A00E-1F7D-4191-9AEE-C43CFFF64414}" presName="textRect" presStyleLbl="revTx" presStyleIdx="1" presStyleCnt="8">
        <dgm:presLayoutVars>
          <dgm:chMax val="1"/>
          <dgm:chPref val="1"/>
        </dgm:presLayoutVars>
      </dgm:prSet>
      <dgm:spPr/>
      <dgm:t>
        <a:bodyPr/>
        <a:lstStyle/>
        <a:p>
          <a:endParaRPr lang="nl-NL"/>
        </a:p>
      </dgm:t>
    </dgm:pt>
    <dgm:pt modelId="{CDBBCDC1-A21C-4650-92F9-4AF449B429E8}" type="pres">
      <dgm:prSet presAssocID="{010BCCCA-CB37-419A-B6D2-4F1AC86F8DC9}" presName="sibTrans" presStyleCnt="0"/>
      <dgm:spPr/>
    </dgm:pt>
    <dgm:pt modelId="{9CE36B14-D910-4AA3-8C8F-4F2F304083E6}" type="pres">
      <dgm:prSet presAssocID="{1B33FB5C-F9BA-4278-8A24-45DFD21B3220}" presName="compNode" presStyleCnt="0"/>
      <dgm:spPr/>
    </dgm:pt>
    <dgm:pt modelId="{24E57220-B583-40A5-AA12-472355D13E7B}" type="pres">
      <dgm:prSet presAssocID="{1B33FB5C-F9BA-4278-8A24-45DFD21B3220}" presName="iconBgRect" presStyleLbl="bgShp" presStyleIdx="2" presStyleCnt="8"/>
      <dgm:spPr/>
    </dgm:pt>
    <dgm:pt modelId="{98921DC4-FFE1-45EA-BF88-1499985E9F26}" type="pres">
      <dgm:prSet presAssocID="{1B33FB5C-F9BA-4278-8A24-45DFD21B3220}" presName="iconRect" presStyleLbl="node1" presStyleIdx="2" presStyleCnt="8" custScaleX="126269" custScaleY="115940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>
          <a:noFill/>
        </a:ln>
      </dgm:spPr>
      <dgm:t>
        <a:bodyPr/>
        <a:lstStyle/>
        <a:p>
          <a:endParaRPr lang="nl-NL"/>
        </a:p>
      </dgm:t>
      <dgm:extLst/>
    </dgm:pt>
    <dgm:pt modelId="{033E2203-86E9-4A3E-B27D-47838D8B9054}" type="pres">
      <dgm:prSet presAssocID="{1B33FB5C-F9BA-4278-8A24-45DFD21B3220}" presName="spaceRect" presStyleCnt="0"/>
      <dgm:spPr/>
    </dgm:pt>
    <dgm:pt modelId="{AC00C54C-DBE5-4D90-AC5B-F114DBA42609}" type="pres">
      <dgm:prSet presAssocID="{1B33FB5C-F9BA-4278-8A24-45DFD21B3220}" presName="textRect" presStyleLbl="revTx" presStyleIdx="2" presStyleCnt="8">
        <dgm:presLayoutVars>
          <dgm:chMax val="1"/>
          <dgm:chPref val="1"/>
        </dgm:presLayoutVars>
      </dgm:prSet>
      <dgm:spPr/>
      <dgm:t>
        <a:bodyPr/>
        <a:lstStyle/>
        <a:p>
          <a:endParaRPr lang="nl-NL"/>
        </a:p>
      </dgm:t>
    </dgm:pt>
    <dgm:pt modelId="{B0D43BCA-187A-4189-95F2-A4FA059A8CB5}" type="pres">
      <dgm:prSet presAssocID="{60A74963-9A97-419B-9B78-5CD81A79AF8F}" presName="sibTrans" presStyleCnt="0"/>
      <dgm:spPr/>
    </dgm:pt>
    <dgm:pt modelId="{1F9EF5FE-7BB7-4C6B-A554-AB2103145463}" type="pres">
      <dgm:prSet presAssocID="{1A5DF064-2767-4668-B88C-6B4349701A1E}" presName="compNode" presStyleCnt="0"/>
      <dgm:spPr/>
    </dgm:pt>
    <dgm:pt modelId="{90A171EA-BD3D-482C-B2A1-FC2A74F0CFCF}" type="pres">
      <dgm:prSet presAssocID="{1A5DF064-2767-4668-B88C-6B4349701A1E}" presName="iconBgRect" presStyleLbl="bgShp" presStyleIdx="3" presStyleCnt="8"/>
      <dgm:spPr/>
    </dgm:pt>
    <dgm:pt modelId="{7BB590D2-2923-4A7B-BDE8-A9306C1BA675}" type="pres">
      <dgm:prSet presAssocID="{1A5DF064-2767-4668-B88C-6B4349701A1E}" presName="iconRect" presStyleLbl="node1" presStyleIdx="3" presStyleCnt="8" custScaleX="111864" custScaleY="114340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2000" r="-42000"/>
          </a:stretch>
        </a:blipFill>
      </dgm:spPr>
      <dgm:t>
        <a:bodyPr/>
        <a:lstStyle/>
        <a:p>
          <a:endParaRPr lang="nl-NL"/>
        </a:p>
      </dgm:t>
    </dgm:pt>
    <dgm:pt modelId="{675D3B19-2016-4278-B21F-19B75896AC0E}" type="pres">
      <dgm:prSet presAssocID="{1A5DF064-2767-4668-B88C-6B4349701A1E}" presName="spaceRect" presStyleCnt="0"/>
      <dgm:spPr/>
    </dgm:pt>
    <dgm:pt modelId="{6557447B-B5F5-4B0C-B13B-BB1B683337F1}" type="pres">
      <dgm:prSet presAssocID="{1A5DF064-2767-4668-B88C-6B4349701A1E}" presName="textRect" presStyleLbl="revTx" presStyleIdx="3" presStyleCnt="8">
        <dgm:presLayoutVars>
          <dgm:chMax val="1"/>
          <dgm:chPref val="1"/>
        </dgm:presLayoutVars>
      </dgm:prSet>
      <dgm:spPr/>
      <dgm:t>
        <a:bodyPr/>
        <a:lstStyle/>
        <a:p>
          <a:endParaRPr lang="nl-NL"/>
        </a:p>
      </dgm:t>
    </dgm:pt>
    <dgm:pt modelId="{B8645EDD-4E38-4282-9E93-8F6CAE859C72}" type="pres">
      <dgm:prSet presAssocID="{E225DB5E-083B-4B99-8292-4BA7E9379AE2}" presName="sibTrans" presStyleCnt="0"/>
      <dgm:spPr/>
    </dgm:pt>
    <dgm:pt modelId="{5D5C91FD-3F68-4ED0-A13A-DA63F35BD4BC}" type="pres">
      <dgm:prSet presAssocID="{43D4DC13-D79F-4EB3-98F6-D80E768FC03C}" presName="compNode" presStyleCnt="0"/>
      <dgm:spPr/>
    </dgm:pt>
    <dgm:pt modelId="{D323EADB-6081-4972-81A2-157AC1DEFD66}" type="pres">
      <dgm:prSet presAssocID="{43D4DC13-D79F-4EB3-98F6-D80E768FC03C}" presName="iconBgRect" presStyleLbl="bgShp" presStyleIdx="4" presStyleCnt="8"/>
      <dgm:spPr/>
    </dgm:pt>
    <dgm:pt modelId="{6B0A1A87-2450-405E-B942-37EB885132AA}" type="pres">
      <dgm:prSet presAssocID="{43D4DC13-D79F-4EB3-98F6-D80E768FC03C}" presName="iconRect" presStyleLbl="node1" presStyleIdx="4" presStyleCnt="8" custScaleY="137241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7000" b="-37000"/>
          </a:stretch>
        </a:blipFill>
      </dgm:spPr>
      <dgm:t>
        <a:bodyPr/>
        <a:lstStyle/>
        <a:p>
          <a:endParaRPr lang="nl-NL"/>
        </a:p>
      </dgm:t>
    </dgm:pt>
    <dgm:pt modelId="{13F72E65-0138-4B01-A593-ECDB1CFC4B22}" type="pres">
      <dgm:prSet presAssocID="{43D4DC13-D79F-4EB3-98F6-D80E768FC03C}" presName="spaceRect" presStyleCnt="0"/>
      <dgm:spPr/>
    </dgm:pt>
    <dgm:pt modelId="{6160DED2-94A1-4165-A83C-5A6531BF9DFA}" type="pres">
      <dgm:prSet presAssocID="{43D4DC13-D79F-4EB3-98F6-D80E768FC03C}" presName="textRect" presStyleLbl="revTx" presStyleIdx="4" presStyleCnt="8">
        <dgm:presLayoutVars>
          <dgm:chMax val="1"/>
          <dgm:chPref val="1"/>
        </dgm:presLayoutVars>
      </dgm:prSet>
      <dgm:spPr/>
      <dgm:t>
        <a:bodyPr/>
        <a:lstStyle/>
        <a:p>
          <a:endParaRPr lang="nl-NL"/>
        </a:p>
      </dgm:t>
    </dgm:pt>
    <dgm:pt modelId="{0040C478-6399-4BCD-85FC-6858445534C2}" type="pres">
      <dgm:prSet presAssocID="{38D74D1F-CA02-44B2-9333-5BF49A170522}" presName="sibTrans" presStyleCnt="0"/>
      <dgm:spPr/>
    </dgm:pt>
    <dgm:pt modelId="{3E777769-61AA-4891-9E01-4F38A1D4873F}" type="pres">
      <dgm:prSet presAssocID="{9BAD1196-FEEF-4D0C-9F67-E0DD750A2869}" presName="compNode" presStyleCnt="0"/>
      <dgm:spPr/>
    </dgm:pt>
    <dgm:pt modelId="{26B8CCBD-DFCD-46FC-944B-9FB6FCC1D9B0}" type="pres">
      <dgm:prSet presAssocID="{9BAD1196-FEEF-4D0C-9F67-E0DD750A2869}" presName="iconBgRect" presStyleLbl="bgShp" presStyleIdx="5" presStyleCnt="8"/>
      <dgm:spPr/>
    </dgm:pt>
    <dgm:pt modelId="{3EC44A7A-3A33-492D-A196-983D0F73BC45}" type="pres">
      <dgm:prSet presAssocID="{9BAD1196-FEEF-4D0C-9F67-E0DD750A2869}" presName="iconRect" presStyleLbl="node1" presStyleIdx="5" presStyleCnt="8" custScaleX="104152" custScaleY="131712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" b="-3000"/>
          </a:stretch>
        </a:blipFill>
      </dgm:spPr>
      <dgm:t>
        <a:bodyPr/>
        <a:lstStyle/>
        <a:p>
          <a:endParaRPr lang="nl-NL"/>
        </a:p>
      </dgm:t>
    </dgm:pt>
    <dgm:pt modelId="{85301204-3E6F-47CB-BF4A-31E7FD3FE77C}" type="pres">
      <dgm:prSet presAssocID="{9BAD1196-FEEF-4D0C-9F67-E0DD750A2869}" presName="spaceRect" presStyleCnt="0"/>
      <dgm:spPr/>
    </dgm:pt>
    <dgm:pt modelId="{A5615BB8-25E1-4948-9A9B-77A0683DD872}" type="pres">
      <dgm:prSet presAssocID="{9BAD1196-FEEF-4D0C-9F67-E0DD750A2869}" presName="textRect" presStyleLbl="revTx" presStyleIdx="5" presStyleCnt="8">
        <dgm:presLayoutVars>
          <dgm:chMax val="1"/>
          <dgm:chPref val="1"/>
        </dgm:presLayoutVars>
      </dgm:prSet>
      <dgm:spPr/>
      <dgm:t>
        <a:bodyPr/>
        <a:lstStyle/>
        <a:p>
          <a:endParaRPr lang="nl-NL"/>
        </a:p>
      </dgm:t>
    </dgm:pt>
    <dgm:pt modelId="{5B36AA88-3062-4711-BA64-477A5104BAA7}" type="pres">
      <dgm:prSet presAssocID="{F9BBE37D-7ABB-42D9-8FFE-6E0E6368844F}" presName="sibTrans" presStyleCnt="0"/>
      <dgm:spPr/>
    </dgm:pt>
    <dgm:pt modelId="{336AF386-57F1-4353-9E89-D97890FA5173}" type="pres">
      <dgm:prSet presAssocID="{D89B1868-BD6C-4C1B-A876-C55CCD39788C}" presName="compNode" presStyleCnt="0"/>
      <dgm:spPr/>
    </dgm:pt>
    <dgm:pt modelId="{74EF5CC8-82D2-425D-8AAA-E6CF863BDA23}" type="pres">
      <dgm:prSet presAssocID="{D89B1868-BD6C-4C1B-A876-C55CCD39788C}" presName="iconBgRect" presStyleLbl="bgShp" presStyleIdx="6" presStyleCnt="8"/>
      <dgm:spPr/>
    </dgm:pt>
    <dgm:pt modelId="{E297853C-B60C-4247-8FC8-7FE93BFA0F2A}" type="pres">
      <dgm:prSet presAssocID="{D89B1868-BD6C-4C1B-A876-C55CCD39788C}" presName="iconRect" presStyleLbl="node1" presStyleIdx="6" presStyleCnt="8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  <dgm:t>
        <a:bodyPr/>
        <a:lstStyle/>
        <a:p>
          <a:endParaRPr lang="nl-NL"/>
        </a:p>
      </dgm:t>
    </dgm:pt>
    <dgm:pt modelId="{2E3DEA48-30FE-406E-A0BA-8FEBF4097B6F}" type="pres">
      <dgm:prSet presAssocID="{D89B1868-BD6C-4C1B-A876-C55CCD39788C}" presName="spaceRect" presStyleCnt="0"/>
      <dgm:spPr/>
    </dgm:pt>
    <dgm:pt modelId="{F7EDC17D-F067-45F4-8278-61C0DD8FD869}" type="pres">
      <dgm:prSet presAssocID="{D89B1868-BD6C-4C1B-A876-C55CCD39788C}" presName="textRect" presStyleLbl="revTx" presStyleIdx="6" presStyleCnt="8">
        <dgm:presLayoutVars>
          <dgm:chMax val="1"/>
          <dgm:chPref val="1"/>
        </dgm:presLayoutVars>
      </dgm:prSet>
      <dgm:spPr/>
      <dgm:t>
        <a:bodyPr/>
        <a:lstStyle/>
        <a:p>
          <a:endParaRPr lang="nl-NL"/>
        </a:p>
      </dgm:t>
    </dgm:pt>
    <dgm:pt modelId="{E45DCA4E-3514-4C04-96C2-304F49DE5015}" type="pres">
      <dgm:prSet presAssocID="{A81F4EF3-15A7-47DC-971D-FB5259703893}" presName="sibTrans" presStyleCnt="0"/>
      <dgm:spPr/>
    </dgm:pt>
    <dgm:pt modelId="{39D8FC84-4921-40C6-8360-E7C2AE00F451}" type="pres">
      <dgm:prSet presAssocID="{1BE9983B-6B69-4208-BC88-D9BA62C7C4CC}" presName="compNode" presStyleCnt="0"/>
      <dgm:spPr/>
    </dgm:pt>
    <dgm:pt modelId="{09B73B57-78A3-4370-BCD3-3EE35719E723}" type="pres">
      <dgm:prSet presAssocID="{1BE9983B-6B69-4208-BC88-D9BA62C7C4CC}" presName="iconBgRect" presStyleLbl="bgShp" presStyleIdx="7" presStyleCnt="8"/>
      <dgm:spPr/>
    </dgm:pt>
    <dgm:pt modelId="{B1A6339E-4FE7-4355-B5CB-0EFD22F8C8FC}" type="pres">
      <dgm:prSet presAssocID="{1BE9983B-6B69-4208-BC88-D9BA62C7C4CC}" presName="iconRect" presStyleLbl="node1" presStyleIdx="7" presStyleCnt="8"/>
      <dgm:spPr>
        <a:blipFill>
          <a:blip xmlns:r="http://schemas.openxmlformats.org/officeDocument/2006/relationships"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t>
        <a:bodyPr/>
        <a:lstStyle/>
        <a:p>
          <a:endParaRPr lang="nl-NL"/>
        </a:p>
      </dgm:t>
    </dgm:pt>
    <dgm:pt modelId="{B216EF55-A65A-4F74-BE1D-2C401B081ECD}" type="pres">
      <dgm:prSet presAssocID="{1BE9983B-6B69-4208-BC88-D9BA62C7C4CC}" presName="spaceRect" presStyleCnt="0"/>
      <dgm:spPr/>
    </dgm:pt>
    <dgm:pt modelId="{22A0B622-7E57-41A8-8809-825B9E23981E}" type="pres">
      <dgm:prSet presAssocID="{1BE9983B-6B69-4208-BC88-D9BA62C7C4CC}" presName="textRect" presStyleLbl="revTx" presStyleIdx="7" presStyleCnt="8">
        <dgm:presLayoutVars>
          <dgm:chMax val="1"/>
          <dgm:chPref val="1"/>
        </dgm:presLayoutVars>
      </dgm:prSet>
      <dgm:spPr/>
      <dgm:t>
        <a:bodyPr/>
        <a:lstStyle/>
        <a:p>
          <a:endParaRPr lang="nl-NL"/>
        </a:p>
      </dgm:t>
    </dgm:pt>
  </dgm:ptLst>
  <dgm:cxnLst>
    <dgm:cxn modelId="{92BEB2E0-945D-4A01-BA22-6818F7C00303}" srcId="{6E0C64AD-A702-42D9-8C27-1A73F4995E3A}" destId="{1B33FB5C-F9BA-4278-8A24-45DFD21B3220}" srcOrd="2" destOrd="0" parTransId="{787EC892-6682-48CB-884E-635396D44445}" sibTransId="{60A74963-9A97-419B-9B78-5CD81A79AF8F}"/>
    <dgm:cxn modelId="{F99B38C4-2AC3-417E-8A83-FFB463965012}" srcId="{6E0C64AD-A702-42D9-8C27-1A73F4995E3A}" destId="{D89B1868-BD6C-4C1B-A876-C55CCD39788C}" srcOrd="6" destOrd="0" parTransId="{CC4E20E0-639F-4908-982C-1CA934630502}" sibTransId="{A81F4EF3-15A7-47DC-971D-FB5259703893}"/>
    <dgm:cxn modelId="{A33444F6-7A39-4936-8101-36EEE8358DBC}" srcId="{6E0C64AD-A702-42D9-8C27-1A73F4995E3A}" destId="{43D4DC13-D79F-4EB3-98F6-D80E768FC03C}" srcOrd="4" destOrd="0" parTransId="{4AEDD7F3-1A62-4D76-B2AB-9B19BFBECBF1}" sibTransId="{38D74D1F-CA02-44B2-9333-5BF49A170522}"/>
    <dgm:cxn modelId="{BDDAA4A5-FCFE-410E-BF7E-5CA39538C77A}" type="presOf" srcId="{9BAD1196-FEEF-4D0C-9F67-E0DD750A2869}" destId="{A5615BB8-25E1-4948-9A9B-77A0683DD872}" srcOrd="0" destOrd="0" presId="urn:microsoft.com/office/officeart/2018/5/layout/IconCircleLabelList"/>
    <dgm:cxn modelId="{8DA1060A-B90A-430F-8D1A-5AB71796D57D}" type="presOf" srcId="{1BE9983B-6B69-4208-BC88-D9BA62C7C4CC}" destId="{22A0B622-7E57-41A8-8809-825B9E23981E}" srcOrd="0" destOrd="0" presId="urn:microsoft.com/office/officeart/2018/5/layout/IconCircleLabelList"/>
    <dgm:cxn modelId="{2E075DA5-5F53-4C3F-9617-DF98BB7B7B09}" type="presOf" srcId="{1B33FB5C-F9BA-4278-8A24-45DFD21B3220}" destId="{AC00C54C-DBE5-4D90-AC5B-F114DBA42609}" srcOrd="0" destOrd="0" presId="urn:microsoft.com/office/officeart/2018/5/layout/IconCircleLabelList"/>
    <dgm:cxn modelId="{6CA28884-C25C-400A-BB0B-ABF365B7FACB}" srcId="{6E0C64AD-A702-42D9-8C27-1A73F4995E3A}" destId="{9BAD1196-FEEF-4D0C-9F67-E0DD750A2869}" srcOrd="5" destOrd="0" parTransId="{507F70F4-C14C-4DC7-8E0F-5DF059E0828B}" sibTransId="{F9BBE37D-7ABB-42D9-8FFE-6E0E6368844F}"/>
    <dgm:cxn modelId="{3E10E831-CD2F-4B64-8604-4A2BB1D84A8F}" type="presOf" srcId="{D89B1868-BD6C-4C1B-A876-C55CCD39788C}" destId="{F7EDC17D-F067-45F4-8278-61C0DD8FD869}" srcOrd="0" destOrd="0" presId="urn:microsoft.com/office/officeart/2018/5/layout/IconCircleLabelList"/>
    <dgm:cxn modelId="{5EA56C6B-0A4B-4E49-995A-5C684A2D7318}" type="presOf" srcId="{08A4D3A2-CEEB-4E25-83B1-BA2A46CA8CDC}" destId="{2AF75701-CB1B-48CE-AFB4-BA116AC537BC}" srcOrd="0" destOrd="0" presId="urn:microsoft.com/office/officeart/2018/5/layout/IconCircleLabelList"/>
    <dgm:cxn modelId="{296F01C9-A542-4083-8693-139BE417DA18}" type="presOf" srcId="{1A5DF064-2767-4668-B88C-6B4349701A1E}" destId="{6557447B-B5F5-4B0C-B13B-BB1B683337F1}" srcOrd="0" destOrd="0" presId="urn:microsoft.com/office/officeart/2018/5/layout/IconCircleLabelList"/>
    <dgm:cxn modelId="{73C6DD0F-45D0-44AD-8E34-5515879783D6}" srcId="{6E0C64AD-A702-42D9-8C27-1A73F4995E3A}" destId="{1BE9983B-6B69-4208-BC88-D9BA62C7C4CC}" srcOrd="7" destOrd="0" parTransId="{74B6C6E6-DCFB-4830-B134-917D74C01351}" sibTransId="{CABC41F5-BB85-4F99-8826-67FA9114B5EC}"/>
    <dgm:cxn modelId="{8E678565-069B-465B-823C-8408FC1C17FF}" srcId="{6E0C64AD-A702-42D9-8C27-1A73F4995E3A}" destId="{1A5DF064-2767-4668-B88C-6B4349701A1E}" srcOrd="3" destOrd="0" parTransId="{5059EAF9-735F-4107-AF55-F155D3988EE9}" sibTransId="{E225DB5E-083B-4B99-8292-4BA7E9379AE2}"/>
    <dgm:cxn modelId="{EDAF9AF1-CC96-493D-B8F7-3B0D38E1020D}" type="presOf" srcId="{17D3A00E-1F7D-4191-9AEE-C43CFFF64414}" destId="{BE6334F4-C5C9-4D51-AE07-B1421AC65735}" srcOrd="0" destOrd="0" presId="urn:microsoft.com/office/officeart/2018/5/layout/IconCircleLabelList"/>
    <dgm:cxn modelId="{6F0B2606-4A67-4D1D-AFA4-BD3298A6CA57}" srcId="{6E0C64AD-A702-42D9-8C27-1A73F4995E3A}" destId="{17D3A00E-1F7D-4191-9AEE-C43CFFF64414}" srcOrd="1" destOrd="0" parTransId="{31069C98-277C-41E3-A9FC-F99C462FB40B}" sibTransId="{010BCCCA-CB37-419A-B6D2-4F1AC86F8DC9}"/>
    <dgm:cxn modelId="{8683022B-4712-46BD-BBB6-FC05A175120D}" type="presOf" srcId="{43D4DC13-D79F-4EB3-98F6-D80E768FC03C}" destId="{6160DED2-94A1-4165-A83C-5A6531BF9DFA}" srcOrd="0" destOrd="0" presId="urn:microsoft.com/office/officeart/2018/5/layout/IconCircleLabelList"/>
    <dgm:cxn modelId="{A6FB641B-0AF5-4ECD-BDDE-D85490EE8EF9}" srcId="{6E0C64AD-A702-42D9-8C27-1A73F4995E3A}" destId="{08A4D3A2-CEEB-4E25-83B1-BA2A46CA8CDC}" srcOrd="0" destOrd="0" parTransId="{17ED7668-C7A2-411B-828D-708070FCAAC6}" sibTransId="{9C7AE053-0AB0-457B-A930-61DA08D3F62C}"/>
    <dgm:cxn modelId="{3324A3B7-1DEF-4A91-9EB1-19F859A35951}" type="presOf" srcId="{6E0C64AD-A702-42D9-8C27-1A73F4995E3A}" destId="{84CC74DF-A3E9-428E-99CB-C4C8FDB85C7B}" srcOrd="0" destOrd="0" presId="urn:microsoft.com/office/officeart/2018/5/layout/IconCircleLabelList"/>
    <dgm:cxn modelId="{87CC4A0D-AF2C-4960-9E60-D5C103E4F128}" type="presParOf" srcId="{84CC74DF-A3E9-428E-99CB-C4C8FDB85C7B}" destId="{10F9D520-2468-4F92-9FB5-0C3C7B80D0C7}" srcOrd="0" destOrd="0" presId="urn:microsoft.com/office/officeart/2018/5/layout/IconCircleLabelList"/>
    <dgm:cxn modelId="{4FE8B040-9E40-48FE-A1EB-AD5A44EB820F}" type="presParOf" srcId="{10F9D520-2468-4F92-9FB5-0C3C7B80D0C7}" destId="{CCA632C9-3557-4881-8320-4CC3B08F97B9}" srcOrd="0" destOrd="0" presId="urn:microsoft.com/office/officeart/2018/5/layout/IconCircleLabelList"/>
    <dgm:cxn modelId="{9446D564-5A28-4E0A-B6FB-DAE158A2C8D0}" type="presParOf" srcId="{10F9D520-2468-4F92-9FB5-0C3C7B80D0C7}" destId="{A42CA7D0-F69E-48C6-9DF0-6E5B3AE4CFFF}" srcOrd="1" destOrd="0" presId="urn:microsoft.com/office/officeart/2018/5/layout/IconCircleLabelList"/>
    <dgm:cxn modelId="{43A717A6-2623-43B3-B2C3-1D11C68CFA1F}" type="presParOf" srcId="{10F9D520-2468-4F92-9FB5-0C3C7B80D0C7}" destId="{EFECFA41-63C0-4C5B-8FA7-1F58B78C4721}" srcOrd="2" destOrd="0" presId="urn:microsoft.com/office/officeart/2018/5/layout/IconCircleLabelList"/>
    <dgm:cxn modelId="{35468840-EC32-432A-9A41-0FA220350DF4}" type="presParOf" srcId="{10F9D520-2468-4F92-9FB5-0C3C7B80D0C7}" destId="{2AF75701-CB1B-48CE-AFB4-BA116AC537BC}" srcOrd="3" destOrd="0" presId="urn:microsoft.com/office/officeart/2018/5/layout/IconCircleLabelList"/>
    <dgm:cxn modelId="{19929F74-A493-45EC-9C6C-E5ADAE260C1E}" type="presParOf" srcId="{84CC74DF-A3E9-428E-99CB-C4C8FDB85C7B}" destId="{E49201F0-13EB-4ED5-A727-98872C32D5F3}" srcOrd="1" destOrd="0" presId="urn:microsoft.com/office/officeart/2018/5/layout/IconCircleLabelList"/>
    <dgm:cxn modelId="{ABDCE141-C31E-4A23-BE00-4240202561EC}" type="presParOf" srcId="{84CC74DF-A3E9-428E-99CB-C4C8FDB85C7B}" destId="{FCACA5C1-0B53-4251-B311-0B34610EBB62}" srcOrd="2" destOrd="0" presId="urn:microsoft.com/office/officeart/2018/5/layout/IconCircleLabelList"/>
    <dgm:cxn modelId="{9DD59746-BF8D-469B-9C86-3494D796F035}" type="presParOf" srcId="{FCACA5C1-0B53-4251-B311-0B34610EBB62}" destId="{8FF1935C-6D71-4ED8-84A9-7BD0878A2214}" srcOrd="0" destOrd="0" presId="urn:microsoft.com/office/officeart/2018/5/layout/IconCircleLabelList"/>
    <dgm:cxn modelId="{324C4915-A0FA-479E-B80E-F3611E791BF3}" type="presParOf" srcId="{FCACA5C1-0B53-4251-B311-0B34610EBB62}" destId="{246B43D7-FE04-4B7B-9B25-378E58D4256B}" srcOrd="1" destOrd="0" presId="urn:microsoft.com/office/officeart/2018/5/layout/IconCircleLabelList"/>
    <dgm:cxn modelId="{0E12A325-9B70-4706-A69A-474286E053FA}" type="presParOf" srcId="{FCACA5C1-0B53-4251-B311-0B34610EBB62}" destId="{93DCC901-48BA-4914-B7BE-F53B1680F025}" srcOrd="2" destOrd="0" presId="urn:microsoft.com/office/officeart/2018/5/layout/IconCircleLabelList"/>
    <dgm:cxn modelId="{943738F2-98AC-4260-BC58-E293A107F112}" type="presParOf" srcId="{FCACA5C1-0B53-4251-B311-0B34610EBB62}" destId="{BE6334F4-C5C9-4D51-AE07-B1421AC65735}" srcOrd="3" destOrd="0" presId="urn:microsoft.com/office/officeart/2018/5/layout/IconCircleLabelList"/>
    <dgm:cxn modelId="{993C64F8-B91F-4640-A079-B326D8580784}" type="presParOf" srcId="{84CC74DF-A3E9-428E-99CB-C4C8FDB85C7B}" destId="{CDBBCDC1-A21C-4650-92F9-4AF449B429E8}" srcOrd="3" destOrd="0" presId="urn:microsoft.com/office/officeart/2018/5/layout/IconCircleLabelList"/>
    <dgm:cxn modelId="{BA1EEE02-11A6-422D-BCBC-46E3147333B1}" type="presParOf" srcId="{84CC74DF-A3E9-428E-99CB-C4C8FDB85C7B}" destId="{9CE36B14-D910-4AA3-8C8F-4F2F304083E6}" srcOrd="4" destOrd="0" presId="urn:microsoft.com/office/officeart/2018/5/layout/IconCircleLabelList"/>
    <dgm:cxn modelId="{C2D90B3A-6526-4F93-8377-12DB36620C5A}" type="presParOf" srcId="{9CE36B14-D910-4AA3-8C8F-4F2F304083E6}" destId="{24E57220-B583-40A5-AA12-472355D13E7B}" srcOrd="0" destOrd="0" presId="urn:microsoft.com/office/officeart/2018/5/layout/IconCircleLabelList"/>
    <dgm:cxn modelId="{604EB832-B055-4AB9-B22F-07CCD97B3FC3}" type="presParOf" srcId="{9CE36B14-D910-4AA3-8C8F-4F2F304083E6}" destId="{98921DC4-FFE1-45EA-BF88-1499985E9F26}" srcOrd="1" destOrd="0" presId="urn:microsoft.com/office/officeart/2018/5/layout/IconCircleLabelList"/>
    <dgm:cxn modelId="{3CFF6985-2FE8-45AD-88F1-03E143863200}" type="presParOf" srcId="{9CE36B14-D910-4AA3-8C8F-4F2F304083E6}" destId="{033E2203-86E9-4A3E-B27D-47838D8B9054}" srcOrd="2" destOrd="0" presId="urn:microsoft.com/office/officeart/2018/5/layout/IconCircleLabelList"/>
    <dgm:cxn modelId="{CC0FB51F-A5B5-4ED9-B842-862EBF42C5AD}" type="presParOf" srcId="{9CE36B14-D910-4AA3-8C8F-4F2F304083E6}" destId="{AC00C54C-DBE5-4D90-AC5B-F114DBA42609}" srcOrd="3" destOrd="0" presId="urn:microsoft.com/office/officeart/2018/5/layout/IconCircleLabelList"/>
    <dgm:cxn modelId="{4EAB3ABD-4A0C-41C1-ABBC-7AD4FE7C998B}" type="presParOf" srcId="{84CC74DF-A3E9-428E-99CB-C4C8FDB85C7B}" destId="{B0D43BCA-187A-4189-95F2-A4FA059A8CB5}" srcOrd="5" destOrd="0" presId="urn:microsoft.com/office/officeart/2018/5/layout/IconCircleLabelList"/>
    <dgm:cxn modelId="{FF1E90C7-DA29-4FCC-BAF5-FF06C99A24E7}" type="presParOf" srcId="{84CC74DF-A3E9-428E-99CB-C4C8FDB85C7B}" destId="{1F9EF5FE-7BB7-4C6B-A554-AB2103145463}" srcOrd="6" destOrd="0" presId="urn:microsoft.com/office/officeart/2018/5/layout/IconCircleLabelList"/>
    <dgm:cxn modelId="{8AA8B0BB-57B3-40BE-9BF4-6AED0D04A11B}" type="presParOf" srcId="{1F9EF5FE-7BB7-4C6B-A554-AB2103145463}" destId="{90A171EA-BD3D-482C-B2A1-FC2A74F0CFCF}" srcOrd="0" destOrd="0" presId="urn:microsoft.com/office/officeart/2018/5/layout/IconCircleLabelList"/>
    <dgm:cxn modelId="{85481047-59B2-4ED5-B0EA-F533D0A763E3}" type="presParOf" srcId="{1F9EF5FE-7BB7-4C6B-A554-AB2103145463}" destId="{7BB590D2-2923-4A7B-BDE8-A9306C1BA675}" srcOrd="1" destOrd="0" presId="urn:microsoft.com/office/officeart/2018/5/layout/IconCircleLabelList"/>
    <dgm:cxn modelId="{4F045C9C-2BAF-4100-92ED-9EDC75090E48}" type="presParOf" srcId="{1F9EF5FE-7BB7-4C6B-A554-AB2103145463}" destId="{675D3B19-2016-4278-B21F-19B75896AC0E}" srcOrd="2" destOrd="0" presId="urn:microsoft.com/office/officeart/2018/5/layout/IconCircleLabelList"/>
    <dgm:cxn modelId="{2E28B658-108D-4B59-B813-2105C91C0D41}" type="presParOf" srcId="{1F9EF5FE-7BB7-4C6B-A554-AB2103145463}" destId="{6557447B-B5F5-4B0C-B13B-BB1B683337F1}" srcOrd="3" destOrd="0" presId="urn:microsoft.com/office/officeart/2018/5/layout/IconCircleLabelList"/>
    <dgm:cxn modelId="{FA3A2AEB-6617-4C7B-9DED-CF5927F7AA4D}" type="presParOf" srcId="{84CC74DF-A3E9-428E-99CB-C4C8FDB85C7B}" destId="{B8645EDD-4E38-4282-9E93-8F6CAE859C72}" srcOrd="7" destOrd="0" presId="urn:microsoft.com/office/officeart/2018/5/layout/IconCircleLabelList"/>
    <dgm:cxn modelId="{F4749CBC-A99A-495D-9101-A7504DBF00B1}" type="presParOf" srcId="{84CC74DF-A3E9-428E-99CB-C4C8FDB85C7B}" destId="{5D5C91FD-3F68-4ED0-A13A-DA63F35BD4BC}" srcOrd="8" destOrd="0" presId="urn:microsoft.com/office/officeart/2018/5/layout/IconCircleLabelList"/>
    <dgm:cxn modelId="{B6B12A74-C883-442A-83AA-3A3AE566297D}" type="presParOf" srcId="{5D5C91FD-3F68-4ED0-A13A-DA63F35BD4BC}" destId="{D323EADB-6081-4972-81A2-157AC1DEFD66}" srcOrd="0" destOrd="0" presId="urn:microsoft.com/office/officeart/2018/5/layout/IconCircleLabelList"/>
    <dgm:cxn modelId="{5375AB23-C698-4762-BDC2-D8C23B387C9F}" type="presParOf" srcId="{5D5C91FD-3F68-4ED0-A13A-DA63F35BD4BC}" destId="{6B0A1A87-2450-405E-B942-37EB885132AA}" srcOrd="1" destOrd="0" presId="urn:microsoft.com/office/officeart/2018/5/layout/IconCircleLabelList"/>
    <dgm:cxn modelId="{4FD95785-23F6-4EF8-832F-1C92332100B4}" type="presParOf" srcId="{5D5C91FD-3F68-4ED0-A13A-DA63F35BD4BC}" destId="{13F72E65-0138-4B01-A593-ECDB1CFC4B22}" srcOrd="2" destOrd="0" presId="urn:microsoft.com/office/officeart/2018/5/layout/IconCircleLabelList"/>
    <dgm:cxn modelId="{F3C0A396-0CE5-4FD3-8D93-9FF1D55367EF}" type="presParOf" srcId="{5D5C91FD-3F68-4ED0-A13A-DA63F35BD4BC}" destId="{6160DED2-94A1-4165-A83C-5A6531BF9DFA}" srcOrd="3" destOrd="0" presId="urn:microsoft.com/office/officeart/2018/5/layout/IconCircleLabelList"/>
    <dgm:cxn modelId="{A56EBF8F-6258-4620-9CA9-1409CA43928F}" type="presParOf" srcId="{84CC74DF-A3E9-428E-99CB-C4C8FDB85C7B}" destId="{0040C478-6399-4BCD-85FC-6858445534C2}" srcOrd="9" destOrd="0" presId="urn:microsoft.com/office/officeart/2018/5/layout/IconCircleLabelList"/>
    <dgm:cxn modelId="{92741904-B8BD-427D-818A-A40F2E81D6F3}" type="presParOf" srcId="{84CC74DF-A3E9-428E-99CB-C4C8FDB85C7B}" destId="{3E777769-61AA-4891-9E01-4F38A1D4873F}" srcOrd="10" destOrd="0" presId="urn:microsoft.com/office/officeart/2018/5/layout/IconCircleLabelList"/>
    <dgm:cxn modelId="{360B21A4-CDF1-4F0B-911F-54E7BF350615}" type="presParOf" srcId="{3E777769-61AA-4891-9E01-4F38A1D4873F}" destId="{26B8CCBD-DFCD-46FC-944B-9FB6FCC1D9B0}" srcOrd="0" destOrd="0" presId="urn:microsoft.com/office/officeart/2018/5/layout/IconCircleLabelList"/>
    <dgm:cxn modelId="{9D93F990-76EB-48DB-B194-AE350FEB2EAA}" type="presParOf" srcId="{3E777769-61AA-4891-9E01-4F38A1D4873F}" destId="{3EC44A7A-3A33-492D-A196-983D0F73BC45}" srcOrd="1" destOrd="0" presId="urn:microsoft.com/office/officeart/2018/5/layout/IconCircleLabelList"/>
    <dgm:cxn modelId="{B51E534A-AFD3-4A5C-ABAE-0CEA75A9A700}" type="presParOf" srcId="{3E777769-61AA-4891-9E01-4F38A1D4873F}" destId="{85301204-3E6F-47CB-BF4A-31E7FD3FE77C}" srcOrd="2" destOrd="0" presId="urn:microsoft.com/office/officeart/2018/5/layout/IconCircleLabelList"/>
    <dgm:cxn modelId="{4C8853D4-CA20-4FF0-8218-CC6A67DD1877}" type="presParOf" srcId="{3E777769-61AA-4891-9E01-4F38A1D4873F}" destId="{A5615BB8-25E1-4948-9A9B-77A0683DD872}" srcOrd="3" destOrd="0" presId="urn:microsoft.com/office/officeart/2018/5/layout/IconCircleLabelList"/>
    <dgm:cxn modelId="{CCEA22E1-14F9-49F4-8445-3A496A06E1B4}" type="presParOf" srcId="{84CC74DF-A3E9-428E-99CB-C4C8FDB85C7B}" destId="{5B36AA88-3062-4711-BA64-477A5104BAA7}" srcOrd="11" destOrd="0" presId="urn:microsoft.com/office/officeart/2018/5/layout/IconCircleLabelList"/>
    <dgm:cxn modelId="{8EB06EA6-8496-4A8D-9C15-CBDD692B4D4F}" type="presParOf" srcId="{84CC74DF-A3E9-428E-99CB-C4C8FDB85C7B}" destId="{336AF386-57F1-4353-9E89-D97890FA5173}" srcOrd="12" destOrd="0" presId="urn:microsoft.com/office/officeart/2018/5/layout/IconCircleLabelList"/>
    <dgm:cxn modelId="{21319A41-A3A2-4CA0-8534-70F01721E6A1}" type="presParOf" srcId="{336AF386-57F1-4353-9E89-D97890FA5173}" destId="{74EF5CC8-82D2-425D-8AAA-E6CF863BDA23}" srcOrd="0" destOrd="0" presId="urn:microsoft.com/office/officeart/2018/5/layout/IconCircleLabelList"/>
    <dgm:cxn modelId="{589A1B1C-7F1F-43CC-AF10-9D1F84458D70}" type="presParOf" srcId="{336AF386-57F1-4353-9E89-D97890FA5173}" destId="{E297853C-B60C-4247-8FC8-7FE93BFA0F2A}" srcOrd="1" destOrd="0" presId="urn:microsoft.com/office/officeart/2018/5/layout/IconCircleLabelList"/>
    <dgm:cxn modelId="{4B3D192E-4100-46C7-8E3A-3CE299D82862}" type="presParOf" srcId="{336AF386-57F1-4353-9E89-D97890FA5173}" destId="{2E3DEA48-30FE-406E-A0BA-8FEBF4097B6F}" srcOrd="2" destOrd="0" presId="urn:microsoft.com/office/officeart/2018/5/layout/IconCircleLabelList"/>
    <dgm:cxn modelId="{F5FCE9C9-3106-4468-99A0-8CACB1B5C8F6}" type="presParOf" srcId="{336AF386-57F1-4353-9E89-D97890FA5173}" destId="{F7EDC17D-F067-45F4-8278-61C0DD8FD869}" srcOrd="3" destOrd="0" presId="urn:microsoft.com/office/officeart/2018/5/layout/IconCircleLabelList"/>
    <dgm:cxn modelId="{F6063ED3-AB37-4AB5-AEBB-127F0CA753C2}" type="presParOf" srcId="{84CC74DF-A3E9-428E-99CB-C4C8FDB85C7B}" destId="{E45DCA4E-3514-4C04-96C2-304F49DE5015}" srcOrd="13" destOrd="0" presId="urn:microsoft.com/office/officeart/2018/5/layout/IconCircleLabelList"/>
    <dgm:cxn modelId="{39A662D0-E28A-47A4-B807-9F790C81ADF4}" type="presParOf" srcId="{84CC74DF-A3E9-428E-99CB-C4C8FDB85C7B}" destId="{39D8FC84-4921-40C6-8360-E7C2AE00F451}" srcOrd="14" destOrd="0" presId="urn:microsoft.com/office/officeart/2018/5/layout/IconCircleLabelList"/>
    <dgm:cxn modelId="{A7523E54-47CE-479A-9209-4F1AB1D8FC83}" type="presParOf" srcId="{39D8FC84-4921-40C6-8360-E7C2AE00F451}" destId="{09B73B57-78A3-4370-BCD3-3EE35719E723}" srcOrd="0" destOrd="0" presId="urn:microsoft.com/office/officeart/2018/5/layout/IconCircleLabelList"/>
    <dgm:cxn modelId="{713C45E3-2E9D-4F23-A0AC-8E51A14EC32B}" type="presParOf" srcId="{39D8FC84-4921-40C6-8360-E7C2AE00F451}" destId="{B1A6339E-4FE7-4355-B5CB-0EFD22F8C8FC}" srcOrd="1" destOrd="0" presId="urn:microsoft.com/office/officeart/2018/5/layout/IconCircleLabelList"/>
    <dgm:cxn modelId="{D5933957-CC7B-4CA2-98AA-635C648C8D8A}" type="presParOf" srcId="{39D8FC84-4921-40C6-8360-E7C2AE00F451}" destId="{B216EF55-A65A-4F74-BE1D-2C401B081ECD}" srcOrd="2" destOrd="0" presId="urn:microsoft.com/office/officeart/2018/5/layout/IconCircleLabelList"/>
    <dgm:cxn modelId="{64E3E6C1-1952-4E66-AE87-BB8E45EE88A9}" type="presParOf" srcId="{39D8FC84-4921-40C6-8360-E7C2AE00F451}" destId="{22A0B622-7E57-41A8-8809-825B9E23981E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A632C9-3557-4881-8320-4CC3B08F97B9}">
      <dsp:nvSpPr>
        <dsp:cNvPr id="0" name=""/>
        <dsp:cNvSpPr/>
      </dsp:nvSpPr>
      <dsp:spPr>
        <a:xfrm>
          <a:off x="335250" y="282104"/>
          <a:ext cx="1041169" cy="104116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42CA7D0-F69E-48C6-9DF0-6E5B3AE4CFFF}">
      <dsp:nvSpPr>
        <dsp:cNvPr id="0" name=""/>
        <dsp:cNvSpPr/>
      </dsp:nvSpPr>
      <dsp:spPr>
        <a:xfrm>
          <a:off x="447905" y="427153"/>
          <a:ext cx="815859" cy="75107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F75701-CB1B-48CE-AFB4-BA116AC537BC}">
      <dsp:nvSpPr>
        <dsp:cNvPr id="0" name=""/>
        <dsp:cNvSpPr/>
      </dsp:nvSpPr>
      <dsp:spPr>
        <a:xfrm>
          <a:off x="2417" y="1647573"/>
          <a:ext cx="1706835" cy="6827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rtlCol="0" anchor="t" anchorCtr="0">
          <a:noAutofit/>
        </a:bodyPr>
        <a:lstStyle/>
        <a:p>
          <a:pPr lvl="0" algn="ctr" defTabSz="844550" rtl="0">
            <a:lnSpc>
              <a:spcPct val="10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nl-NL" sz="1900" kern="1200" noProof="0" dirty="0" err="1" smtClean="0"/>
            <a:t>Arduino</a:t>
          </a:r>
          <a:r>
            <a:rPr lang="nl-NL" sz="1900" kern="1200" noProof="0" dirty="0" smtClean="0"/>
            <a:t> </a:t>
          </a:r>
          <a:r>
            <a:rPr lang="nl-NL" sz="1900" kern="1200" noProof="0" dirty="0" err="1" smtClean="0"/>
            <a:t>Uno</a:t>
          </a:r>
          <a:r>
            <a:rPr lang="nl-NL" sz="1900" kern="1200" noProof="0" dirty="0" smtClean="0"/>
            <a:t> R3 Board</a:t>
          </a:r>
          <a:endParaRPr lang="nl-NL" sz="1900" kern="1200" noProof="0" dirty="0"/>
        </a:p>
      </dsp:txBody>
      <dsp:txXfrm>
        <a:off x="2417" y="1647573"/>
        <a:ext cx="1706835" cy="682734"/>
      </dsp:txXfrm>
    </dsp:sp>
    <dsp:sp modelId="{8FF1935C-6D71-4ED8-84A9-7BD0878A2214}">
      <dsp:nvSpPr>
        <dsp:cNvPr id="0" name=""/>
        <dsp:cNvSpPr/>
      </dsp:nvSpPr>
      <dsp:spPr>
        <a:xfrm>
          <a:off x="2340782" y="282104"/>
          <a:ext cx="1041169" cy="104116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46B43D7-FE04-4B7B-9B25-378E58D4256B}">
      <dsp:nvSpPr>
        <dsp:cNvPr id="0" name=""/>
        <dsp:cNvSpPr/>
      </dsp:nvSpPr>
      <dsp:spPr>
        <a:xfrm>
          <a:off x="2516794" y="407815"/>
          <a:ext cx="689146" cy="789747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E6334F4-C5C9-4D51-AE07-B1421AC65735}">
      <dsp:nvSpPr>
        <dsp:cNvPr id="0" name=""/>
        <dsp:cNvSpPr/>
      </dsp:nvSpPr>
      <dsp:spPr>
        <a:xfrm>
          <a:off x="2007949" y="1647573"/>
          <a:ext cx="1706835" cy="6827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rtlCol="0" anchor="t" anchorCtr="0">
          <a:noAutofit/>
        </a:bodyPr>
        <a:lstStyle/>
        <a:p>
          <a:pPr lvl="0" algn="ctr" defTabSz="844550" rtl="0">
            <a:lnSpc>
              <a:spcPct val="10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nl-NL" sz="1900" kern="1200" noProof="0" dirty="0" smtClean="0"/>
            <a:t>Jumperkabels</a:t>
          </a:r>
          <a:endParaRPr lang="nl-NL" sz="1900" kern="1200" noProof="0" dirty="0"/>
        </a:p>
      </dsp:txBody>
      <dsp:txXfrm>
        <a:off x="2007949" y="1647573"/>
        <a:ext cx="1706835" cy="682734"/>
      </dsp:txXfrm>
    </dsp:sp>
    <dsp:sp modelId="{24E57220-B583-40A5-AA12-472355D13E7B}">
      <dsp:nvSpPr>
        <dsp:cNvPr id="0" name=""/>
        <dsp:cNvSpPr/>
      </dsp:nvSpPr>
      <dsp:spPr>
        <a:xfrm>
          <a:off x="4346314" y="282104"/>
          <a:ext cx="1041169" cy="104116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921DC4-FFE1-45EA-BF88-1499985E9F26}">
      <dsp:nvSpPr>
        <dsp:cNvPr id="0" name=""/>
        <dsp:cNvSpPr/>
      </dsp:nvSpPr>
      <dsp:spPr>
        <a:xfrm>
          <a:off x="4489738" y="456380"/>
          <a:ext cx="754321" cy="69261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C00C54C-DBE5-4D90-AC5B-F114DBA42609}">
      <dsp:nvSpPr>
        <dsp:cNvPr id="0" name=""/>
        <dsp:cNvSpPr/>
      </dsp:nvSpPr>
      <dsp:spPr>
        <a:xfrm>
          <a:off x="4013481" y="1647573"/>
          <a:ext cx="1706835" cy="6827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rtlCol="0" anchor="t" anchorCtr="0">
          <a:noAutofit/>
        </a:bodyPr>
        <a:lstStyle/>
        <a:p>
          <a:pPr lvl="0" algn="ctr" defTabSz="844550" rtl="0">
            <a:lnSpc>
              <a:spcPct val="10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nl-NL" sz="1900" kern="1200" noProof="0" dirty="0" smtClean="0"/>
            <a:t>Weerstand</a:t>
          </a:r>
          <a:endParaRPr lang="nl-NL" sz="1900" kern="1200" noProof="0" dirty="0"/>
        </a:p>
      </dsp:txBody>
      <dsp:txXfrm>
        <a:off x="4013481" y="1647573"/>
        <a:ext cx="1706835" cy="682734"/>
      </dsp:txXfrm>
    </dsp:sp>
    <dsp:sp modelId="{90A171EA-BD3D-482C-B2A1-FC2A74F0CFCF}">
      <dsp:nvSpPr>
        <dsp:cNvPr id="0" name=""/>
        <dsp:cNvSpPr/>
      </dsp:nvSpPr>
      <dsp:spPr>
        <a:xfrm>
          <a:off x="6351846" y="282104"/>
          <a:ext cx="1041169" cy="104116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BB590D2-2923-4A7B-BDE8-A9306C1BA675}">
      <dsp:nvSpPr>
        <dsp:cNvPr id="0" name=""/>
        <dsp:cNvSpPr/>
      </dsp:nvSpPr>
      <dsp:spPr>
        <a:xfrm>
          <a:off x="6538298" y="461160"/>
          <a:ext cx="668267" cy="683058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2000" r="-42000"/>
          </a:stretch>
        </a:blipFill>
        <a:ln w="10795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557447B-B5F5-4B0C-B13B-BB1B683337F1}">
      <dsp:nvSpPr>
        <dsp:cNvPr id="0" name=""/>
        <dsp:cNvSpPr/>
      </dsp:nvSpPr>
      <dsp:spPr>
        <a:xfrm>
          <a:off x="6019013" y="1647573"/>
          <a:ext cx="1706835" cy="6827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rtlCol="0" anchor="t" anchorCtr="0">
          <a:noAutofit/>
        </a:bodyPr>
        <a:lstStyle/>
        <a:p>
          <a:pPr lvl="0" algn="ctr" defTabSz="844550" rtl="0">
            <a:lnSpc>
              <a:spcPct val="10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nl-NL" sz="1900" kern="1200" noProof="0" dirty="0" smtClean="0"/>
            <a:t>Sensor</a:t>
          </a:r>
          <a:endParaRPr lang="nl-NL" sz="1900" kern="1200" noProof="0" dirty="0"/>
        </a:p>
      </dsp:txBody>
      <dsp:txXfrm>
        <a:off x="6019013" y="1647573"/>
        <a:ext cx="1706835" cy="682734"/>
      </dsp:txXfrm>
    </dsp:sp>
    <dsp:sp modelId="{D323EADB-6081-4972-81A2-157AC1DEFD66}">
      <dsp:nvSpPr>
        <dsp:cNvPr id="0" name=""/>
        <dsp:cNvSpPr/>
      </dsp:nvSpPr>
      <dsp:spPr>
        <a:xfrm>
          <a:off x="335250" y="2757016"/>
          <a:ext cx="1041169" cy="104116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B0A1A87-2450-405E-B942-37EB885132AA}">
      <dsp:nvSpPr>
        <dsp:cNvPr id="0" name=""/>
        <dsp:cNvSpPr/>
      </dsp:nvSpPr>
      <dsp:spPr>
        <a:xfrm>
          <a:off x="557138" y="2867667"/>
          <a:ext cx="597392" cy="81986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7000" b="-37000"/>
          </a:stretch>
        </a:blipFill>
        <a:ln w="10795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160DED2-94A1-4165-A83C-5A6531BF9DFA}">
      <dsp:nvSpPr>
        <dsp:cNvPr id="0" name=""/>
        <dsp:cNvSpPr/>
      </dsp:nvSpPr>
      <dsp:spPr>
        <a:xfrm>
          <a:off x="2417" y="4122485"/>
          <a:ext cx="1706835" cy="6827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rtlCol="0" anchor="t" anchorCtr="0">
          <a:noAutofit/>
        </a:bodyPr>
        <a:lstStyle/>
        <a:p>
          <a:pPr lvl="0" algn="ctr" defTabSz="844550" rtl="0">
            <a:lnSpc>
              <a:spcPct val="10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nl-NL" sz="1900" kern="1200" noProof="0" dirty="0" smtClean="0"/>
            <a:t>Petfles</a:t>
          </a:r>
          <a:endParaRPr lang="nl-NL" sz="1900" kern="1200" noProof="0" dirty="0"/>
        </a:p>
      </dsp:txBody>
      <dsp:txXfrm>
        <a:off x="2417" y="4122485"/>
        <a:ext cx="1706835" cy="682734"/>
      </dsp:txXfrm>
    </dsp:sp>
    <dsp:sp modelId="{26B8CCBD-DFCD-46FC-944B-9FB6FCC1D9B0}">
      <dsp:nvSpPr>
        <dsp:cNvPr id="0" name=""/>
        <dsp:cNvSpPr/>
      </dsp:nvSpPr>
      <dsp:spPr>
        <a:xfrm>
          <a:off x="2340782" y="2757016"/>
          <a:ext cx="1041169" cy="104116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EC44A7A-3A33-492D-A196-983D0F73BC45}">
      <dsp:nvSpPr>
        <dsp:cNvPr id="0" name=""/>
        <dsp:cNvSpPr/>
      </dsp:nvSpPr>
      <dsp:spPr>
        <a:xfrm>
          <a:off x="2550269" y="2884182"/>
          <a:ext cx="622196" cy="786837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" b="-3000"/>
          </a:stretch>
        </a:blipFill>
        <a:ln w="10795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615BB8-25E1-4948-9A9B-77A0683DD872}">
      <dsp:nvSpPr>
        <dsp:cNvPr id="0" name=""/>
        <dsp:cNvSpPr/>
      </dsp:nvSpPr>
      <dsp:spPr>
        <a:xfrm>
          <a:off x="2007949" y="4122485"/>
          <a:ext cx="1706835" cy="6827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rtlCol="0" anchor="t" anchorCtr="0">
          <a:noAutofit/>
        </a:bodyPr>
        <a:lstStyle/>
        <a:p>
          <a:pPr lvl="0" algn="ctr" defTabSz="844550" rtl="0">
            <a:lnSpc>
              <a:spcPct val="10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nl-NL" sz="1900" kern="1200" noProof="0" dirty="0" smtClean="0"/>
            <a:t>3D geprint </a:t>
          </a:r>
          <a:endParaRPr lang="nl-NL" sz="1900" kern="1200" noProof="0" dirty="0"/>
        </a:p>
      </dsp:txBody>
      <dsp:txXfrm>
        <a:off x="2007949" y="4122485"/>
        <a:ext cx="1706835" cy="682734"/>
      </dsp:txXfrm>
    </dsp:sp>
    <dsp:sp modelId="{74EF5CC8-82D2-425D-8AAA-E6CF863BDA23}">
      <dsp:nvSpPr>
        <dsp:cNvPr id="0" name=""/>
        <dsp:cNvSpPr/>
      </dsp:nvSpPr>
      <dsp:spPr>
        <a:xfrm>
          <a:off x="4346314" y="2757016"/>
          <a:ext cx="1041169" cy="104116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97853C-B60C-4247-8FC8-7FE93BFA0F2A}">
      <dsp:nvSpPr>
        <dsp:cNvPr id="0" name=""/>
        <dsp:cNvSpPr/>
      </dsp:nvSpPr>
      <dsp:spPr>
        <a:xfrm>
          <a:off x="4568203" y="2978905"/>
          <a:ext cx="597392" cy="597392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10795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7EDC17D-F067-45F4-8278-61C0DD8FD869}">
      <dsp:nvSpPr>
        <dsp:cNvPr id="0" name=""/>
        <dsp:cNvSpPr/>
      </dsp:nvSpPr>
      <dsp:spPr>
        <a:xfrm>
          <a:off x="4013481" y="4122485"/>
          <a:ext cx="1706835" cy="6827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rtlCol="0" anchor="t" anchorCtr="0">
          <a:noAutofit/>
        </a:bodyPr>
        <a:lstStyle/>
        <a:p>
          <a:pPr lvl="0" algn="ctr" defTabSz="844550" rtl="0">
            <a:lnSpc>
              <a:spcPct val="10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nl-NL" sz="1900" kern="1200" noProof="0" dirty="0" smtClean="0"/>
            <a:t>LED</a:t>
          </a:r>
          <a:endParaRPr lang="nl-NL" sz="1900" kern="1200" noProof="0" dirty="0"/>
        </a:p>
      </dsp:txBody>
      <dsp:txXfrm>
        <a:off x="4013481" y="4122485"/>
        <a:ext cx="1706835" cy="682734"/>
      </dsp:txXfrm>
    </dsp:sp>
    <dsp:sp modelId="{09B73B57-78A3-4370-BCD3-3EE35719E723}">
      <dsp:nvSpPr>
        <dsp:cNvPr id="0" name=""/>
        <dsp:cNvSpPr/>
      </dsp:nvSpPr>
      <dsp:spPr>
        <a:xfrm>
          <a:off x="6351846" y="2757016"/>
          <a:ext cx="1041169" cy="104116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1A6339E-4FE7-4355-B5CB-0EFD22F8C8FC}">
      <dsp:nvSpPr>
        <dsp:cNvPr id="0" name=""/>
        <dsp:cNvSpPr/>
      </dsp:nvSpPr>
      <dsp:spPr>
        <a:xfrm>
          <a:off x="6573735" y="2978905"/>
          <a:ext cx="597392" cy="597392"/>
        </a:xfrm>
        <a:prstGeom prst="rect">
          <a:avLst/>
        </a:prstGeom>
        <a:blipFill>
          <a:blip xmlns:r="http://schemas.openxmlformats.org/officeDocument/2006/relationships"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0795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A0B622-7E57-41A8-8809-825B9E23981E}">
      <dsp:nvSpPr>
        <dsp:cNvPr id="0" name=""/>
        <dsp:cNvSpPr/>
      </dsp:nvSpPr>
      <dsp:spPr>
        <a:xfrm>
          <a:off x="6019013" y="4122485"/>
          <a:ext cx="1706835" cy="6827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rtlCol="0" anchor="t" anchorCtr="0">
          <a:noAutofit/>
        </a:bodyPr>
        <a:lstStyle/>
        <a:p>
          <a:pPr lvl="0" algn="ctr" defTabSz="844550" rtl="0">
            <a:lnSpc>
              <a:spcPct val="10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nl-NL" sz="1900" kern="1200" noProof="0" dirty="0" err="1" smtClean="0"/>
            <a:t>Breadboard</a:t>
          </a:r>
          <a:endParaRPr lang="nl-NL" sz="1900" kern="1200" noProof="0" dirty="0"/>
        </a:p>
      </dsp:txBody>
      <dsp:txXfrm>
        <a:off x="6019013" y="4122485"/>
        <a:ext cx="1706835" cy="68273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Pictogram Cirkel Bijschrift"/>
  <dgm:desc val="Gebruik dit om niet-sequentiële of gegroepeerde gegevenssegmenten weer te geven die vergezeld gaan van gerelateerde visuele elementen. Meest geschikt voor pictogrammen of kleine afbeeldingen met korte bijschriften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 xmlns="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>
            <a:extLst>
              <a:ext uri="{FF2B5EF4-FFF2-40B4-BE49-F238E27FC236}">
                <a16:creationId xmlns:a16="http://schemas.microsoft.com/office/drawing/2014/main" id="{FCD5339C-519D-4230-BF0C-1BF09A2FE2D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nl-NL" dirty="0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E3982FE9-1227-454F-8FBE-5D49EEFEFD5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3090326E-BA6F-40AC-B0A0-DA3876815F14}" type="datetime1">
              <a:rPr lang="nl-NL" smtClean="0"/>
              <a:t>20-7-2020</a:t>
            </a:fld>
            <a:endParaRPr lang="nl-NL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C2C515AC-387D-4DC2-8066-2F960E15110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nl-NL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BCA55534-4B86-498E-A9D9-C98A3290DCE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4D9C5148-8ED6-434E-BA59-EF48324382B2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6389953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nl-NL" noProof="0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65BC16-FEAC-49DB-808C-ED75FC1B00BC}" type="datetime1">
              <a:rPr lang="nl-NL" smtClean="0"/>
              <a:pPr/>
              <a:t>20-7-2020</a:t>
            </a:fld>
            <a:endParaRPr lang="nl-NL" dirty="0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nl-NL" noProof="0" dirty="0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nl-NL" noProof="0" dirty="0"/>
              <a:t>Klik om de tekststijlen van het model te bewerken</a:t>
            </a:r>
          </a:p>
          <a:p>
            <a:pPr lvl="1" rtl="0"/>
            <a:r>
              <a:rPr lang="nl-NL" noProof="0" dirty="0"/>
              <a:t>Tweede niveau</a:t>
            </a:r>
          </a:p>
          <a:p>
            <a:pPr lvl="2" rtl="0"/>
            <a:r>
              <a:rPr lang="nl-NL" noProof="0" dirty="0"/>
              <a:t>Derde niveau</a:t>
            </a:r>
          </a:p>
          <a:p>
            <a:pPr lvl="3" rtl="0"/>
            <a:r>
              <a:rPr lang="nl-NL" noProof="0" dirty="0"/>
              <a:t>Vierde niveau</a:t>
            </a:r>
          </a:p>
          <a:p>
            <a:pPr lvl="4" rtl="0"/>
            <a:r>
              <a:rPr lang="nl-NL" noProof="0" dirty="0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nl-NL" noProof="0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CED33291-C0D9-4415-AEC4-F67D377A5ADC}" type="slidenum">
              <a:rPr lang="nl-NL" noProof="0" smtClean="0"/>
              <a:t>‹nr.›</a:t>
            </a:fld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4290305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CED33291-C0D9-4415-AEC4-F67D377A5ADC}" type="slidenum">
              <a:rPr lang="nl-NL" smtClean="0"/>
              <a:t>1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736582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CED33291-C0D9-4415-AEC4-F67D377A5ADC}" type="slidenum">
              <a:rPr lang="nl-NL" smtClean="0"/>
              <a:t>9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0103048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hthoek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rtlCol="0"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pPr rtl="0"/>
            <a:r>
              <a:rPr lang="nl-NL" noProof="0" smtClean="0"/>
              <a:t>Klik om de stijl te bewerken</a:t>
            </a:r>
            <a:endParaRPr lang="nl-NL" noProof="0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rtlCol="0"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nl-NL" noProof="0" smtClean="0"/>
              <a:t>Klik om de ondertitelstijl van het model te bewerken</a:t>
            </a:r>
            <a:endParaRPr lang="nl-NL" noProof="0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4DBA372-D3E6-45EB-BBB2-9810B65EC682}" type="datetime1">
              <a:rPr lang="nl-NL" noProof="0" smtClean="0"/>
              <a:t>20-7-2020</a:t>
            </a:fld>
            <a:endParaRPr lang="nl-NL" noProof="0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nl-NL" noProof="0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nl-NL" noProof="0" smtClean="0"/>
              <a:pPr rtl="0"/>
              <a:t>‹nr.›</a:t>
            </a:fld>
            <a:endParaRPr lang="nl-NL" noProof="0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nl-NL" noProof="0" smtClean="0"/>
              <a:t>Klik om de stijl te bewerken</a:t>
            </a:r>
            <a:endParaRPr lang="nl-NL" noProof="0" dirty="0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 anchor="t"/>
          <a:lstStyle/>
          <a:p>
            <a:pPr lvl="0" rtl="0"/>
            <a:r>
              <a:rPr lang="nl-NL" noProof="0" smtClean="0"/>
              <a:t>Tekststijl van het model bewerken</a:t>
            </a:r>
          </a:p>
          <a:p>
            <a:pPr lvl="1" rtl="0"/>
            <a:r>
              <a:rPr lang="nl-NL" noProof="0" smtClean="0"/>
              <a:t>Tweede niveau</a:t>
            </a:r>
          </a:p>
          <a:p>
            <a:pPr lvl="2" rtl="0"/>
            <a:r>
              <a:rPr lang="nl-NL" noProof="0" smtClean="0"/>
              <a:t>Derde niveau</a:t>
            </a:r>
          </a:p>
          <a:p>
            <a:pPr lvl="3" rtl="0"/>
            <a:r>
              <a:rPr lang="nl-NL" noProof="0" smtClean="0"/>
              <a:t>Vierde niveau</a:t>
            </a:r>
          </a:p>
          <a:p>
            <a:pPr lvl="4" rtl="0"/>
            <a:r>
              <a:rPr lang="nl-NL" noProof="0" smtClean="0"/>
              <a:t>Vijfde niveau</a:t>
            </a:r>
            <a:endParaRPr lang="nl-NL" noProof="0" dirty="0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C16BCCC-06E7-4EE0-B863-C000B524CCEC}" type="datetime1">
              <a:rPr lang="nl-NL" noProof="0" smtClean="0"/>
              <a:t>20-7-2020</a:t>
            </a:fld>
            <a:endParaRPr lang="nl-NL" noProof="0" dirty="0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nl-NL" noProof="0" dirty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nl-NL" noProof="0" smtClean="0"/>
              <a:pPr rtl="0"/>
              <a:t>‹nr.›</a:t>
            </a:fld>
            <a:endParaRPr lang="nl-NL" noProof="0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 rtlCol="0"/>
          <a:lstStyle/>
          <a:p>
            <a:pPr rtl="0"/>
            <a:r>
              <a:rPr lang="nl-NL" noProof="0" smtClean="0"/>
              <a:t>Klik om de stijl te bewerken</a:t>
            </a:r>
            <a:endParaRPr lang="nl-NL" noProof="0" dirty="0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rtlCol="0" anchor="t"/>
          <a:lstStyle/>
          <a:p>
            <a:pPr lvl="0" rtl="0"/>
            <a:r>
              <a:rPr lang="nl-NL" noProof="0" smtClean="0"/>
              <a:t>Tekststijl van het model bewerken</a:t>
            </a:r>
          </a:p>
          <a:p>
            <a:pPr lvl="1" rtl="0"/>
            <a:r>
              <a:rPr lang="nl-NL" noProof="0" smtClean="0"/>
              <a:t>Tweede niveau</a:t>
            </a:r>
          </a:p>
          <a:p>
            <a:pPr lvl="2" rtl="0"/>
            <a:r>
              <a:rPr lang="nl-NL" noProof="0" smtClean="0"/>
              <a:t>Derde niveau</a:t>
            </a:r>
          </a:p>
          <a:p>
            <a:pPr lvl="3" rtl="0"/>
            <a:r>
              <a:rPr lang="nl-NL" noProof="0" smtClean="0"/>
              <a:t>Vierde niveau</a:t>
            </a:r>
          </a:p>
          <a:p>
            <a:pPr lvl="4" rtl="0"/>
            <a:r>
              <a:rPr lang="nl-NL" noProof="0" smtClean="0"/>
              <a:t>Vijfde niveau</a:t>
            </a:r>
            <a:endParaRPr lang="nl-NL" noProof="0" dirty="0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CDF3F43-4E54-4297-822D-A57F048DD3EA}" type="datetime1">
              <a:rPr lang="nl-NL" noProof="0" smtClean="0"/>
              <a:t>20-7-2020</a:t>
            </a:fld>
            <a:endParaRPr lang="nl-NL" noProof="0" dirty="0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nl-NL" noProof="0" dirty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nl-NL" noProof="0" smtClean="0"/>
              <a:pPr rtl="0"/>
              <a:t>‹nr.›</a:t>
            </a:fld>
            <a:endParaRPr lang="nl-NL" noProof="0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inh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nl-NL" noProof="0" smtClean="0"/>
              <a:t>Klik om de stijl te bewerken</a:t>
            </a:r>
            <a:endParaRPr lang="nl-NL" noProof="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nl-NL" noProof="0" smtClean="0"/>
              <a:t>Tekststijl van het model bewerken</a:t>
            </a:r>
          </a:p>
          <a:p>
            <a:pPr lvl="1" rtl="0"/>
            <a:r>
              <a:rPr lang="nl-NL" noProof="0" smtClean="0"/>
              <a:t>Tweede niveau</a:t>
            </a:r>
          </a:p>
          <a:p>
            <a:pPr lvl="2" rtl="0"/>
            <a:r>
              <a:rPr lang="nl-NL" noProof="0" smtClean="0"/>
              <a:t>Derde niveau</a:t>
            </a:r>
          </a:p>
          <a:p>
            <a:pPr lvl="3" rtl="0"/>
            <a:r>
              <a:rPr lang="nl-NL" noProof="0" smtClean="0"/>
              <a:t>Vierde niveau</a:t>
            </a:r>
          </a:p>
          <a:p>
            <a:pPr lvl="4" rtl="0"/>
            <a:r>
              <a:rPr lang="nl-NL" noProof="0" smtClean="0"/>
              <a:t>Vijfde niveau</a:t>
            </a:r>
            <a:endParaRPr lang="nl-NL" noProof="0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ED5485C-C774-47E3-9E56-035CF9D9080D}" type="datetime1">
              <a:rPr lang="nl-NL" noProof="0" smtClean="0"/>
              <a:t>20-7-2020</a:t>
            </a:fld>
            <a:endParaRPr lang="nl-NL" noProof="0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nl-NL" noProof="0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nl-NL" noProof="0" smtClean="0"/>
              <a:pPr rtl="0"/>
              <a:t>‹nr.›</a:t>
            </a:fld>
            <a:endParaRPr lang="nl-NL" noProof="0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rtlCol="0"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r>
              <a:rPr lang="nl-NL" noProof="0" smtClean="0"/>
              <a:t>Klik om de stijl te bewerken</a:t>
            </a:r>
            <a:endParaRPr lang="nl-NL" noProof="0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rtlCol="0"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nl-NL" noProof="0" smtClean="0"/>
              <a:t>Tekststijl van het model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ABD59C8-5BE5-490B-B988-E7340FFAB6C0}" type="datetime1">
              <a:rPr lang="nl-NL" noProof="0" smtClean="0"/>
              <a:t>20-7-2020</a:t>
            </a:fld>
            <a:endParaRPr lang="nl-NL" noProof="0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nl-NL" noProof="0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nl-NL" noProof="0" smtClean="0"/>
              <a:pPr rtl="0"/>
              <a:t>‹nr.›</a:t>
            </a:fld>
            <a:endParaRPr lang="nl-NL" noProof="0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nl-NL" noProof="0" smtClean="0"/>
              <a:t>Klik om de stijl te bewerken</a:t>
            </a:r>
            <a:endParaRPr lang="nl-NL" noProof="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 rtlCol="0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nl-NL" noProof="0" smtClean="0"/>
              <a:t>Tekststijl van het model bewerken</a:t>
            </a:r>
          </a:p>
          <a:p>
            <a:pPr lvl="1" rtl="0"/>
            <a:r>
              <a:rPr lang="nl-NL" noProof="0" smtClean="0"/>
              <a:t>Tweede niveau</a:t>
            </a:r>
          </a:p>
          <a:p>
            <a:pPr lvl="2" rtl="0"/>
            <a:r>
              <a:rPr lang="nl-NL" noProof="0" smtClean="0"/>
              <a:t>Derde niveau</a:t>
            </a:r>
          </a:p>
          <a:p>
            <a:pPr lvl="3" rtl="0"/>
            <a:r>
              <a:rPr lang="nl-NL" noProof="0" smtClean="0"/>
              <a:t>Vierde niveau</a:t>
            </a:r>
          </a:p>
          <a:p>
            <a:pPr lvl="4" rtl="0"/>
            <a:r>
              <a:rPr lang="nl-NL" noProof="0" smtClean="0"/>
              <a:t>Vijfde niveau</a:t>
            </a:r>
            <a:endParaRPr lang="nl-NL" noProof="0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 rtlCol="0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nl-NL" noProof="0" smtClean="0"/>
              <a:t>Tekststijl van het model bewerken</a:t>
            </a:r>
          </a:p>
          <a:p>
            <a:pPr lvl="1" rtl="0"/>
            <a:r>
              <a:rPr lang="nl-NL" noProof="0" smtClean="0"/>
              <a:t>Tweede niveau</a:t>
            </a:r>
          </a:p>
          <a:p>
            <a:pPr lvl="2" rtl="0"/>
            <a:r>
              <a:rPr lang="nl-NL" noProof="0" smtClean="0"/>
              <a:t>Derde niveau</a:t>
            </a:r>
          </a:p>
          <a:p>
            <a:pPr lvl="3" rtl="0"/>
            <a:r>
              <a:rPr lang="nl-NL" noProof="0" smtClean="0"/>
              <a:t>Vierde niveau</a:t>
            </a:r>
          </a:p>
          <a:p>
            <a:pPr lvl="4" rtl="0"/>
            <a:r>
              <a:rPr lang="nl-NL" noProof="0" smtClean="0"/>
              <a:t>Vijfde niveau</a:t>
            </a:r>
            <a:endParaRPr lang="nl-NL" noProof="0" dirty="0"/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3C1D4E7-F3A4-40C1-96DA-8157E856CECD}" type="datetime1">
              <a:rPr lang="nl-NL" noProof="0" smtClean="0"/>
              <a:t>20-7-2020</a:t>
            </a:fld>
            <a:endParaRPr lang="nl-NL" noProof="0" dirty="0"/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nl-NL" noProof="0" dirty="0"/>
          </a:p>
        </p:txBody>
      </p:sp>
      <p:sp>
        <p:nvSpPr>
          <p:cNvPr id="10" name="Tijdelijke aanduiding voor dianummer 9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nl-NL" noProof="0" smtClean="0"/>
              <a:pPr rtl="0"/>
              <a:t>‹nr.›</a:t>
            </a:fld>
            <a:endParaRPr lang="nl-NL" noProof="0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nl-NL" noProof="0" smtClean="0"/>
              <a:t>Klik om de stijl te bewerken</a:t>
            </a:r>
            <a:endParaRPr lang="nl-NL" noProof="0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rtlCol="0"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nl-NL" noProof="0" smtClean="0"/>
              <a:t>Tekststijl van het model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 rtlCol="0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nl-NL" noProof="0" smtClean="0"/>
              <a:t>Tekststijl van het model bewerken</a:t>
            </a:r>
          </a:p>
          <a:p>
            <a:pPr lvl="1" rtl="0"/>
            <a:r>
              <a:rPr lang="nl-NL" noProof="0" smtClean="0"/>
              <a:t>Tweede niveau</a:t>
            </a:r>
          </a:p>
          <a:p>
            <a:pPr lvl="2" rtl="0"/>
            <a:r>
              <a:rPr lang="nl-NL" noProof="0" smtClean="0"/>
              <a:t>Derde niveau</a:t>
            </a:r>
          </a:p>
          <a:p>
            <a:pPr lvl="3" rtl="0"/>
            <a:r>
              <a:rPr lang="nl-NL" noProof="0" smtClean="0"/>
              <a:t>Vierde niveau</a:t>
            </a:r>
          </a:p>
          <a:p>
            <a:pPr lvl="4" rtl="0"/>
            <a:r>
              <a:rPr lang="nl-NL" noProof="0" smtClean="0"/>
              <a:t>Vijfde niveau</a:t>
            </a:r>
            <a:endParaRPr lang="nl-NL" noProof="0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rtlCol="0"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nl-NL" noProof="0" smtClean="0"/>
              <a:t>Tekststijl van het model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 rtlCol="0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nl-NL" noProof="0" smtClean="0"/>
              <a:t>Tekststijl van het model bewerken</a:t>
            </a:r>
          </a:p>
          <a:p>
            <a:pPr lvl="1" rtl="0"/>
            <a:r>
              <a:rPr lang="nl-NL" noProof="0" smtClean="0"/>
              <a:t>Tweede niveau</a:t>
            </a:r>
          </a:p>
          <a:p>
            <a:pPr lvl="2" rtl="0"/>
            <a:r>
              <a:rPr lang="nl-NL" noProof="0" smtClean="0"/>
              <a:t>Derde niveau</a:t>
            </a:r>
          </a:p>
          <a:p>
            <a:pPr lvl="3" rtl="0"/>
            <a:r>
              <a:rPr lang="nl-NL" noProof="0" smtClean="0"/>
              <a:t>Vierde niveau</a:t>
            </a:r>
          </a:p>
          <a:p>
            <a:pPr lvl="4" rtl="0"/>
            <a:r>
              <a:rPr lang="nl-NL" noProof="0" smtClean="0"/>
              <a:t>Vijfde niveau</a:t>
            </a:r>
            <a:endParaRPr lang="nl-NL" noProof="0" dirty="0"/>
          </a:p>
        </p:txBody>
      </p:sp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7FB6196-3879-418E-937D-546B5F289EEB}" type="datetime1">
              <a:rPr lang="nl-NL" noProof="0" smtClean="0"/>
              <a:t>20-7-2020</a:t>
            </a:fld>
            <a:endParaRPr lang="nl-NL" noProof="0" dirty="0"/>
          </a:p>
        </p:txBody>
      </p:sp>
      <p:sp>
        <p:nvSpPr>
          <p:cNvPr id="11" name="Tijdelijke aanduiding voor voettekst 10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nl-NL" noProof="0" dirty="0"/>
          </a:p>
        </p:txBody>
      </p:sp>
      <p:sp>
        <p:nvSpPr>
          <p:cNvPr id="12" name="Tijdelijke aanduiding voor dianummer 11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nl-NL" noProof="0" smtClean="0"/>
              <a:pPr rtl="0"/>
              <a:t>‹nr.›</a:t>
            </a:fld>
            <a:endParaRPr lang="nl-NL" noProof="0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nl-NL" noProof="0" smtClean="0"/>
              <a:t>Klik om de stijl te bewerken</a:t>
            </a:r>
            <a:endParaRPr lang="nl-NL" noProof="0" dirty="0"/>
          </a:p>
        </p:txBody>
      </p:sp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98B98D6-7A31-47D6-9451-31DA91C5046C}" type="datetime1">
              <a:rPr lang="nl-NL" noProof="0" smtClean="0"/>
              <a:t>20-7-2020</a:t>
            </a:fld>
            <a:endParaRPr lang="nl-NL" noProof="0" dirty="0"/>
          </a:p>
        </p:txBody>
      </p:sp>
      <p:sp>
        <p:nvSpPr>
          <p:cNvPr id="7" name="Tijdelijke aanduiding voor voettekst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nl-NL" noProof="0" dirty="0"/>
          </a:p>
        </p:txBody>
      </p:sp>
      <p:sp>
        <p:nvSpPr>
          <p:cNvPr id="8" name="Tijdelijke aanduiding voor dianummer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nl-NL" noProof="0" smtClean="0"/>
              <a:pPr rtl="0"/>
              <a:t>‹nr.›</a:t>
            </a:fld>
            <a:endParaRPr lang="nl-NL" noProof="0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F104CA8-1D9E-4D89-A3CB-31C7AE1ED24D}" type="datetime1">
              <a:rPr lang="nl-NL" noProof="0" smtClean="0"/>
              <a:t>20-7-2020</a:t>
            </a:fld>
            <a:endParaRPr lang="nl-NL" noProof="0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nl-NL" noProof="0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nl-NL" noProof="0" smtClean="0"/>
              <a:pPr rtl="0"/>
              <a:t>‹nr.›</a:t>
            </a:fld>
            <a:endParaRPr lang="nl-NL" noProof="0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rtlCol="0" anchor="b">
            <a:normAutofit/>
          </a:bodyPr>
          <a:lstStyle>
            <a:lvl1pPr>
              <a:defRPr sz="3200" b="0" baseline="0"/>
            </a:lvl1pPr>
          </a:lstStyle>
          <a:p>
            <a:pPr rtl="0"/>
            <a:r>
              <a:rPr lang="nl-NL" noProof="0" smtClean="0"/>
              <a:t>Klik om de stijl te bewerken</a:t>
            </a:r>
            <a:endParaRPr lang="nl-NL" noProof="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 rtlCol="0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nl-NL" noProof="0" smtClean="0"/>
              <a:t>Tekststijl van het model bewerken</a:t>
            </a:r>
          </a:p>
          <a:p>
            <a:pPr lvl="1" rtl="0"/>
            <a:r>
              <a:rPr lang="nl-NL" noProof="0" smtClean="0"/>
              <a:t>Tweede niveau</a:t>
            </a:r>
          </a:p>
          <a:p>
            <a:pPr lvl="2" rtl="0"/>
            <a:r>
              <a:rPr lang="nl-NL" noProof="0" smtClean="0"/>
              <a:t>Derde niveau</a:t>
            </a:r>
          </a:p>
          <a:p>
            <a:pPr lvl="3" rtl="0"/>
            <a:r>
              <a:rPr lang="nl-NL" noProof="0" smtClean="0"/>
              <a:t>Vierde niveau</a:t>
            </a:r>
          </a:p>
          <a:p>
            <a:pPr lvl="4" rtl="0"/>
            <a:r>
              <a:rPr lang="nl-NL" noProof="0" smtClean="0"/>
              <a:t>Vijfde niveau</a:t>
            </a:r>
            <a:endParaRPr lang="nl-NL" noProof="0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rtlCol="0"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nl-NL" noProof="0" smtClean="0"/>
              <a:t>Tekststijl van het model bewerken</a:t>
            </a:r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EA01FA3-B273-4F4A-AA05-9FB285425179}" type="datetime1">
              <a:rPr lang="nl-NL" noProof="0" smtClean="0"/>
              <a:t>20-7-2020</a:t>
            </a:fld>
            <a:endParaRPr lang="nl-NL" noProof="0" dirty="0"/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nl-NL" noProof="0" dirty="0"/>
          </a:p>
        </p:txBody>
      </p:sp>
      <p:sp>
        <p:nvSpPr>
          <p:cNvPr id="10" name="Tijdelijke aanduiding voor dianummer 9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nl-NL" noProof="0" smtClean="0"/>
              <a:pPr rtl="0"/>
              <a:t>‹nr.›</a:t>
            </a:fld>
            <a:endParaRPr lang="nl-NL" noProof="0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rtlCol="0" anchor="b">
            <a:normAutofit/>
          </a:bodyPr>
          <a:lstStyle>
            <a:lvl1pPr>
              <a:defRPr sz="3200" b="0"/>
            </a:lvl1pPr>
          </a:lstStyle>
          <a:p>
            <a:pPr rtl="0"/>
            <a:r>
              <a:rPr lang="nl-NL" noProof="0" smtClean="0"/>
              <a:t>Klik om de stijl te bewerken</a:t>
            </a:r>
            <a:endParaRPr lang="nl-NL" noProof="0" dirty="0"/>
          </a:p>
        </p:txBody>
      </p:sp>
      <p:sp>
        <p:nvSpPr>
          <p:cNvPr id="3" name="Tijdelijke aanduiding voor afbeelding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nl-NL" noProof="0" smtClean="0"/>
              <a:t>Klik op het pictogram als u een afbeelding wilt toevoegen</a:t>
            </a:r>
            <a:endParaRPr lang="nl-NL" noProof="0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rtlCol="0"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nl-NL" noProof="0" smtClean="0"/>
              <a:t>Tekststijl van het model bewerken</a:t>
            </a:r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BCEF6EE-47AA-4246-B7C4-24327692B962}" type="datetime1">
              <a:rPr lang="nl-NL" noProof="0" smtClean="0"/>
              <a:t>20-7-2020</a:t>
            </a:fld>
            <a:endParaRPr lang="nl-NL" noProof="0" dirty="0"/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 rtlCol="0"/>
          <a:lstStyle/>
          <a:p>
            <a:pPr rtl="0"/>
            <a:endParaRPr lang="nl-NL" noProof="0" dirty="0"/>
          </a:p>
        </p:txBody>
      </p:sp>
      <p:sp>
        <p:nvSpPr>
          <p:cNvPr id="10" name="Tijdelijke aanduiding voor dianummer 9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nl-NL" noProof="0" smtClean="0"/>
              <a:pPr rtl="0"/>
              <a:t>‹nr.›</a:t>
            </a:fld>
            <a:endParaRPr lang="nl-NL" noProof="0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nl-NL" noProof="0" dirty="0"/>
              <a:t>Klik om de titelstijl van het model te bewerken</a:t>
            </a:r>
          </a:p>
        </p:txBody>
      </p:sp>
      <p:sp>
        <p:nvSpPr>
          <p:cNvPr id="38" name="Rechthoek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rtl="0"/>
            <a:r>
              <a:rPr lang="nl-NL" noProof="0" dirty="0"/>
              <a:t>Klik om de tekststijlen van het model te bewerken</a:t>
            </a:r>
          </a:p>
          <a:p>
            <a:pPr lvl="1" rtl="0"/>
            <a:r>
              <a:rPr lang="nl-NL" noProof="0" dirty="0"/>
              <a:t>Tweede niveau</a:t>
            </a:r>
          </a:p>
          <a:p>
            <a:pPr lvl="2" rtl="0"/>
            <a:r>
              <a:rPr lang="nl-NL" noProof="0" dirty="0"/>
              <a:t>Derde niveau</a:t>
            </a:r>
          </a:p>
          <a:p>
            <a:pPr lvl="3" rtl="0"/>
            <a:r>
              <a:rPr lang="nl-NL" noProof="0" dirty="0"/>
              <a:t>Vierde niveau</a:t>
            </a:r>
          </a:p>
          <a:p>
            <a:pPr lvl="4" rtl="0"/>
            <a:r>
              <a:rPr lang="nl-NL" noProof="0" dirty="0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rtl="0"/>
            <a:fld id="{E7F605C7-3845-4ECA-9A42-005BCF05994C}" type="datetime1">
              <a:rPr lang="nl-NL" noProof="0" smtClean="0"/>
              <a:t>20-7-2020</a:t>
            </a:fld>
            <a:endParaRPr lang="nl-NL" noProof="0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rtl="0"/>
            <a:endParaRPr lang="nl-NL" noProof="0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pPr rtl="0"/>
            <a:fld id="{4FAB73BC-B049-4115-A692-8D63A059BFB8}" type="slidenum">
              <a:rPr lang="nl-NL" noProof="0" smtClean="0"/>
              <a:pPr rtl="0"/>
              <a:t>‹nr.›</a:t>
            </a:fld>
            <a:endParaRPr lang="nl-NL" noProof="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1fhRf-0RxyQ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mailto:j.klaas@fiorettileerling.nl" TargetMode="External"/><Relationship Id="rId2" Type="http://schemas.openxmlformats.org/officeDocument/2006/relationships/hyperlink" Target="https://scb.itslearning.com/index.aspx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hthoek 18">
            <a:extLst>
              <a:ext uri="{FF2B5EF4-FFF2-40B4-BE49-F238E27FC236}">
                <a16:creationId xmlns:a16="http://schemas.microsoft.com/office/drawing/2014/main" id="{9FDD9264-A478-4B82-A891-2BEA8BF9F68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E02A32A9-E857-46CE-8AA3-D318B7D6463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926" r="9092" b="20447"/>
          <a:stretch/>
        </p:blipFill>
        <p:spPr>
          <a:xfrm>
            <a:off x="20" y="-1"/>
            <a:ext cx="12188932" cy="6858000"/>
          </a:xfrm>
          <a:prstGeom prst="rect">
            <a:avLst/>
          </a:prstGeom>
        </p:spPr>
      </p:pic>
      <p:sp>
        <p:nvSpPr>
          <p:cNvPr id="21" name="Rechthoek 20">
            <a:extLst>
              <a:ext uri="{FF2B5EF4-FFF2-40B4-BE49-F238E27FC236}">
                <a16:creationId xmlns:a16="http://schemas.microsoft.com/office/drawing/2014/main" id="{C4D755E9-CEF5-43A7-A514-4664F25F398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61999"/>
            <a:ext cx="4642228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0BAEEE6-69AA-4811-8D2B-F84F74D46B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467" y="1298448"/>
            <a:ext cx="3685070" cy="3255264"/>
          </a:xfrm>
        </p:spPr>
        <p:txBody>
          <a:bodyPr rtlCol="0">
            <a:normAutofit/>
          </a:bodyPr>
          <a:lstStyle/>
          <a:p>
            <a:r>
              <a:rPr lang="nl-NL" sz="4400" dirty="0" smtClean="0"/>
              <a:t>Slimme technologie</a:t>
            </a:r>
            <a:endParaRPr lang="nl-NL" sz="4400" dirty="0"/>
          </a:p>
        </p:txBody>
      </p:sp>
      <p:sp>
        <p:nvSpPr>
          <p:cNvPr id="3" name="Subtitel 2">
            <a:extLst>
              <a:ext uri="{FF2B5EF4-FFF2-40B4-BE49-F238E27FC236}">
                <a16:creationId xmlns:a16="http://schemas.microsoft.com/office/drawing/2014/main" id="{7721F547-2086-4D47-BB8F-44FA940064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3467" y="4670246"/>
            <a:ext cx="3685069" cy="914400"/>
          </a:xfrm>
        </p:spPr>
        <p:txBody>
          <a:bodyPr rtlCol="0">
            <a:normAutofit/>
          </a:bodyPr>
          <a:lstStyle/>
          <a:p>
            <a:pPr rtl="0"/>
            <a:r>
              <a:rPr lang="nl-NL" dirty="0" smtClean="0"/>
              <a:t>Mevrouw van der Meent en Mevrouw Baarda</a:t>
            </a:r>
            <a:endParaRPr lang="nl-NL" dirty="0"/>
          </a:p>
        </p:txBody>
      </p:sp>
      <p:sp>
        <p:nvSpPr>
          <p:cNvPr id="23" name="Rechthoek 22">
            <a:extLst>
              <a:ext uri="{FF2B5EF4-FFF2-40B4-BE49-F238E27FC236}">
                <a16:creationId xmlns:a16="http://schemas.microsoft.com/office/drawing/2014/main" id="{2BF879CD-ED15-450F-B829-699C694D2EB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550316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Wat is een </a:t>
            </a:r>
            <a:r>
              <a:rPr lang="nl-NL" dirty="0" err="1" smtClean="0"/>
              <a:t>Arduino</a:t>
            </a:r>
            <a:r>
              <a:rPr lang="nl-NL" dirty="0" smtClean="0"/>
              <a:t> </a:t>
            </a:r>
            <a:r>
              <a:rPr lang="nl-NL" dirty="0" err="1" smtClean="0"/>
              <a:t>Uno</a:t>
            </a:r>
            <a:r>
              <a:rPr lang="nl-NL" dirty="0" smtClean="0"/>
              <a:t>?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err="1" smtClean="0"/>
              <a:t>Arduino</a:t>
            </a:r>
            <a:r>
              <a:rPr lang="nl-NL" dirty="0" smtClean="0"/>
              <a:t> is elektronica-hardware</a:t>
            </a:r>
          </a:p>
          <a:p>
            <a:r>
              <a:rPr lang="nl-NL" dirty="0" smtClean="0"/>
              <a:t>Microcontroller: een kleine computer </a:t>
            </a:r>
          </a:p>
          <a:p>
            <a:r>
              <a:rPr lang="nl-NL" dirty="0" smtClean="0"/>
              <a:t>Met een eigen code</a:t>
            </a:r>
          </a:p>
          <a:p>
            <a:r>
              <a:rPr lang="nl-NL" dirty="0" err="1" smtClean="0"/>
              <a:t>Outputs</a:t>
            </a:r>
            <a:r>
              <a:rPr lang="nl-NL" dirty="0" smtClean="0"/>
              <a:t>: zorgt ervoor dat doorgeven wordt hoe vaak iets moet.</a:t>
            </a:r>
          </a:p>
          <a:p>
            <a:r>
              <a:rPr lang="nl-NL" dirty="0" err="1" smtClean="0"/>
              <a:t>Inputs</a:t>
            </a:r>
            <a:r>
              <a:rPr lang="nl-NL" dirty="0" smtClean="0"/>
              <a:t>: bijvoorbeeld een lichtschakelaar omzetten</a:t>
            </a:r>
          </a:p>
          <a:p>
            <a:r>
              <a:rPr lang="nl-NL" dirty="0" smtClean="0"/>
              <a:t>Digitaal: knipperen van een lampje</a:t>
            </a:r>
          </a:p>
          <a:p>
            <a:r>
              <a:rPr lang="nl-NL" dirty="0" smtClean="0"/>
              <a:t>Analoog: dimbaarheid van een lampje</a:t>
            </a:r>
          </a:p>
          <a:p>
            <a:pPr marL="0" indent="0">
              <a:buNone/>
            </a:pPr>
            <a:endParaRPr lang="nl-NL" dirty="0" smtClean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543974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Hoe werkt een </a:t>
            </a:r>
            <a:r>
              <a:rPr lang="nl-NL" dirty="0" err="1" smtClean="0"/>
              <a:t>Arduino</a:t>
            </a:r>
            <a:r>
              <a:rPr lang="nl-NL" dirty="0" smtClean="0"/>
              <a:t> </a:t>
            </a:r>
            <a:r>
              <a:rPr lang="nl-NL" dirty="0" err="1" smtClean="0"/>
              <a:t>Uno</a:t>
            </a:r>
            <a:r>
              <a:rPr lang="nl-NL" dirty="0" smtClean="0"/>
              <a:t>?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Een leesbare code: C+ code</a:t>
            </a:r>
          </a:p>
          <a:p>
            <a:r>
              <a:rPr lang="nl-NL" dirty="0" smtClean="0"/>
              <a:t>Verbinding met de computer met USB</a:t>
            </a:r>
          </a:p>
          <a:p>
            <a:r>
              <a:rPr lang="nl-NL" dirty="0" smtClean="0"/>
              <a:t>Programmeren via </a:t>
            </a:r>
            <a:r>
              <a:rPr lang="nl-NL" dirty="0" err="1" smtClean="0"/>
              <a:t>Arduino</a:t>
            </a:r>
            <a:r>
              <a:rPr lang="nl-NL" dirty="0" smtClean="0"/>
              <a:t> IDE  (online)</a:t>
            </a:r>
          </a:p>
          <a:p>
            <a:endParaRPr lang="nl-NL" dirty="0"/>
          </a:p>
        </p:txBody>
      </p:sp>
      <p:pic>
        <p:nvPicPr>
          <p:cNvPr id="4" name="Afbeelding 3"/>
          <p:cNvPicPr/>
          <p:nvPr/>
        </p:nvPicPr>
        <p:blipFill rotWithShape="1">
          <a:blip r:embed="rId2"/>
          <a:srcRect t="12228" b="15579"/>
          <a:stretch/>
        </p:blipFill>
        <p:spPr bwMode="auto">
          <a:xfrm>
            <a:off x="5836921" y="3966210"/>
            <a:ext cx="6355079" cy="289179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7200751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Opdracht 1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nl-NL" b="1" dirty="0" smtClean="0"/>
              <a:t>Zorg </a:t>
            </a:r>
            <a:r>
              <a:rPr lang="nl-NL" b="1" dirty="0" smtClean="0"/>
              <a:t>ervoor dat het LED-lampje gaat branden</a:t>
            </a:r>
          </a:p>
          <a:p>
            <a:r>
              <a:rPr lang="nl-NL" dirty="0" smtClean="0"/>
              <a:t>Benodigdheden:</a:t>
            </a:r>
          </a:p>
          <a:p>
            <a:pPr lvl="1"/>
            <a:r>
              <a:rPr lang="nl-NL" dirty="0" err="1" smtClean="0"/>
              <a:t>Arduino</a:t>
            </a:r>
            <a:endParaRPr lang="nl-NL" dirty="0" smtClean="0"/>
          </a:p>
          <a:p>
            <a:pPr lvl="1"/>
            <a:r>
              <a:rPr lang="nl-NL" dirty="0" err="1" smtClean="0"/>
              <a:t>Breadboard</a:t>
            </a:r>
            <a:endParaRPr lang="nl-NL" dirty="0" smtClean="0"/>
          </a:p>
          <a:p>
            <a:pPr lvl="1"/>
            <a:r>
              <a:rPr lang="nl-NL" dirty="0" smtClean="0"/>
              <a:t>LED lampje</a:t>
            </a:r>
          </a:p>
          <a:p>
            <a:pPr lvl="1"/>
            <a:r>
              <a:rPr lang="nl-NL" dirty="0" smtClean="0"/>
              <a:t>Weerstand 330 </a:t>
            </a:r>
            <a:r>
              <a:rPr lang="nl-NL" dirty="0" smtClean="0"/>
              <a:t>OHM </a:t>
            </a:r>
            <a:endParaRPr lang="nl-NL" dirty="0" smtClean="0"/>
          </a:p>
          <a:p>
            <a:pPr lvl="1"/>
            <a:r>
              <a:rPr lang="nl-NL" dirty="0" smtClean="0"/>
              <a:t>USB-kabel</a:t>
            </a:r>
          </a:p>
          <a:p>
            <a:pPr lvl="1"/>
            <a:r>
              <a:rPr lang="nl-NL" dirty="0" smtClean="0"/>
              <a:t>Computer</a:t>
            </a:r>
          </a:p>
          <a:p>
            <a:pPr marL="0" indent="0">
              <a:buNone/>
            </a:pPr>
            <a:r>
              <a:rPr lang="nl-NL" dirty="0" smtClean="0"/>
              <a:t>De Code kan je vinden in Classroom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6839" y="4757849"/>
            <a:ext cx="4405161" cy="1934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251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Opdracht 2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nl-NL" b="1" cap="all" dirty="0"/>
              <a:t>FADE EEN LED VIA PULSE WIDTH </a:t>
            </a:r>
            <a:r>
              <a:rPr lang="nl-NL" b="1" cap="all" dirty="0" smtClean="0"/>
              <a:t>MODULATION (PWM)</a:t>
            </a:r>
            <a:endParaRPr lang="nl-NL" b="1" cap="all" dirty="0"/>
          </a:p>
          <a:p>
            <a:r>
              <a:rPr lang="nl-NL" dirty="0"/>
              <a:t>Benodigdheden</a:t>
            </a:r>
            <a:r>
              <a:rPr lang="nl-NL" dirty="0" smtClean="0"/>
              <a:t>:</a:t>
            </a:r>
          </a:p>
          <a:p>
            <a:pPr lvl="1"/>
            <a:r>
              <a:rPr lang="nl-NL" dirty="0" err="1"/>
              <a:t>Arduino</a:t>
            </a:r>
            <a:endParaRPr lang="nl-NL" dirty="0"/>
          </a:p>
          <a:p>
            <a:pPr lvl="1"/>
            <a:r>
              <a:rPr lang="nl-NL" dirty="0" err="1"/>
              <a:t>Breadboard</a:t>
            </a:r>
            <a:endParaRPr lang="nl-NL" dirty="0"/>
          </a:p>
          <a:p>
            <a:pPr lvl="1"/>
            <a:r>
              <a:rPr lang="nl-NL" dirty="0"/>
              <a:t>LED lampje</a:t>
            </a:r>
          </a:p>
          <a:p>
            <a:pPr lvl="1"/>
            <a:r>
              <a:rPr lang="nl-NL" dirty="0"/>
              <a:t>Weerstand 330 OHM </a:t>
            </a:r>
          </a:p>
          <a:p>
            <a:pPr lvl="1"/>
            <a:r>
              <a:rPr lang="nl-NL" dirty="0"/>
              <a:t>USB-kabel</a:t>
            </a:r>
          </a:p>
          <a:p>
            <a:pPr lvl="1"/>
            <a:r>
              <a:rPr lang="nl-NL" dirty="0"/>
              <a:t>Computer</a:t>
            </a:r>
          </a:p>
          <a:p>
            <a:pPr lvl="1"/>
            <a:endParaRPr lang="nl-NL" cap="all" dirty="0" smtClean="0"/>
          </a:p>
          <a:p>
            <a:r>
              <a:rPr lang="nl-NL" dirty="0" smtClean="0"/>
              <a:t>Code te vinden in classroom of zelf aan te passen door het volgende filmpje te bekijken</a:t>
            </a:r>
          </a:p>
          <a:p>
            <a:pPr lvl="1"/>
            <a:endParaRPr lang="nl-NL" dirty="0"/>
          </a:p>
        </p:txBody>
      </p:sp>
      <p:pic>
        <p:nvPicPr>
          <p:cNvPr id="4" name="1fhRf-0RxyQ"/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8795657" y="4947557"/>
            <a:ext cx="3396343" cy="1910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2601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Wat gaan we doen vandaag?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Kort kennismaken</a:t>
            </a:r>
          </a:p>
          <a:p>
            <a:r>
              <a:rPr lang="nl-NL" dirty="0" smtClean="0"/>
              <a:t>Methode instaleren/activeren</a:t>
            </a:r>
          </a:p>
          <a:p>
            <a:r>
              <a:rPr lang="nl-NL" dirty="0" smtClean="0"/>
              <a:t>Groepjes maken</a:t>
            </a:r>
          </a:p>
          <a:p>
            <a:r>
              <a:rPr lang="nl-NL" dirty="0" smtClean="0"/>
              <a:t>Wat is slimme technologie? </a:t>
            </a:r>
            <a:endParaRPr lang="nl-NL" dirty="0"/>
          </a:p>
          <a:p>
            <a:r>
              <a:rPr lang="nl-NL" dirty="0" smtClean="0"/>
              <a:t>Wat kan je verwachten van de het keuzevak ST?</a:t>
            </a:r>
          </a:p>
          <a:p>
            <a:r>
              <a:rPr lang="nl-NL" dirty="0" smtClean="0"/>
              <a:t>Stukje theorie</a:t>
            </a:r>
          </a:p>
          <a:p>
            <a:r>
              <a:rPr lang="nl-NL" dirty="0" smtClean="0"/>
              <a:t>Zelf aan de slag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574258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Kennismaken	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 smtClean="0"/>
              <a:t>Vertel de volgende dingen over jezelf:</a:t>
            </a:r>
          </a:p>
          <a:p>
            <a:r>
              <a:rPr lang="nl-NL" dirty="0" smtClean="0"/>
              <a:t>Je naam</a:t>
            </a:r>
            <a:endParaRPr lang="nl-NL" dirty="0"/>
          </a:p>
          <a:p>
            <a:r>
              <a:rPr lang="nl-NL" dirty="0" smtClean="0"/>
              <a:t>Waarom je voor het keuzevak hebt gekozen</a:t>
            </a:r>
          </a:p>
          <a:p>
            <a:r>
              <a:rPr lang="nl-NL" dirty="0" smtClean="0"/>
              <a:t>Wat je van het keuzevak verwacht</a:t>
            </a:r>
          </a:p>
          <a:p>
            <a:r>
              <a:rPr lang="nl-NL" dirty="0" smtClean="0"/>
              <a:t>Wat je wilt leren</a:t>
            </a:r>
          </a:p>
          <a:p>
            <a:r>
              <a:rPr lang="nl-NL" dirty="0" smtClean="0"/>
              <a:t>Wat je al weet over ST, domotica, robotica, computervaardigheden</a:t>
            </a:r>
          </a:p>
          <a:p>
            <a:r>
              <a:rPr lang="nl-NL" dirty="0" smtClean="0"/>
              <a:t>En nog 1 ding wat jij zelf wilt vertellen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42242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3212" y="1123837"/>
            <a:ext cx="3265714" cy="4601183"/>
          </a:xfrm>
        </p:spPr>
        <p:txBody>
          <a:bodyPr/>
          <a:lstStyle/>
          <a:p>
            <a:r>
              <a:rPr lang="nl-NL" dirty="0" smtClean="0"/>
              <a:t>Methode instaleren/</a:t>
            </a:r>
            <a:br>
              <a:rPr lang="nl-NL" dirty="0" smtClean="0"/>
            </a:br>
            <a:r>
              <a:rPr lang="nl-NL" dirty="0" smtClean="0"/>
              <a:t>activeren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Je gaat naar de volgende website</a:t>
            </a:r>
          </a:p>
          <a:p>
            <a:pPr lvl="1"/>
            <a:r>
              <a:rPr lang="nl-NL" u="sng" dirty="0">
                <a:hlinkClick r:id="rId2"/>
              </a:rPr>
              <a:t>https://</a:t>
            </a:r>
            <a:r>
              <a:rPr lang="nl-NL" u="sng" dirty="0" smtClean="0">
                <a:hlinkClick r:id="rId2"/>
              </a:rPr>
              <a:t>scb.itslearning.com/index.aspx</a:t>
            </a:r>
            <a:endParaRPr lang="nl-NL" dirty="0" smtClean="0"/>
          </a:p>
          <a:p>
            <a:pPr lvl="1"/>
            <a:endParaRPr lang="nl-NL" dirty="0"/>
          </a:p>
          <a:p>
            <a:r>
              <a:rPr lang="nl-NL" dirty="0" smtClean="0"/>
              <a:t>Je gebruikersnaam is:</a:t>
            </a:r>
          </a:p>
          <a:p>
            <a:pPr lvl="1"/>
            <a:r>
              <a:rPr lang="nl-NL" dirty="0" smtClean="0"/>
              <a:t>Je schoolmail (</a:t>
            </a:r>
            <a:r>
              <a:rPr lang="nl-NL" dirty="0" smtClean="0">
                <a:hlinkClick r:id="rId3"/>
              </a:rPr>
              <a:t>j.klaas@fiorettileerling.nl</a:t>
            </a:r>
            <a:r>
              <a:rPr lang="nl-NL" dirty="0" smtClean="0"/>
              <a:t>)</a:t>
            </a:r>
          </a:p>
          <a:p>
            <a:endParaRPr lang="nl-NL" dirty="0"/>
          </a:p>
          <a:p>
            <a:r>
              <a:rPr lang="nl-NL" dirty="0" smtClean="0"/>
              <a:t>Het wachtwoord is:</a:t>
            </a:r>
          </a:p>
          <a:p>
            <a:pPr lvl="1"/>
            <a:r>
              <a:rPr lang="nl-NL" dirty="0" smtClean="0">
                <a:solidFill>
                  <a:schemeClr val="accent3"/>
                </a:solidFill>
              </a:rPr>
              <a:t>Welkom2020</a:t>
            </a:r>
            <a:endParaRPr lang="nl-NL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71537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Groepjes maken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6x een groepje van 2 leerlingen, 1x groepje van 3 leerlingen</a:t>
            </a:r>
          </a:p>
          <a:p>
            <a:endParaRPr lang="nl-NL" dirty="0"/>
          </a:p>
          <a:p>
            <a:endParaRPr lang="nl-NL" dirty="0" smtClean="0"/>
          </a:p>
          <a:p>
            <a:endParaRPr lang="nl-NL" dirty="0"/>
          </a:p>
          <a:p>
            <a:endParaRPr lang="nl-NL" dirty="0" smtClean="0"/>
          </a:p>
          <a:p>
            <a:endParaRPr lang="nl-NL" dirty="0"/>
          </a:p>
          <a:p>
            <a:endParaRPr lang="nl-NL" dirty="0" smtClean="0"/>
          </a:p>
          <a:p>
            <a:endParaRPr lang="nl-NL" dirty="0"/>
          </a:p>
          <a:p>
            <a:endParaRPr lang="nl-NL" dirty="0" smtClean="0"/>
          </a:p>
          <a:p>
            <a:endParaRPr lang="nl-NL" dirty="0" smtClean="0"/>
          </a:p>
          <a:p>
            <a:endParaRPr lang="nl-NL" dirty="0"/>
          </a:p>
        </p:txBody>
      </p:sp>
      <p:graphicFrame>
        <p:nvGraphicFramePr>
          <p:cNvPr id="4" name="Tabel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8326067"/>
              </p:ext>
            </p:extLst>
          </p:nvPr>
        </p:nvGraphicFramePr>
        <p:xfrm>
          <a:off x="3462868" y="2461381"/>
          <a:ext cx="8127999" cy="3017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3640691320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1255725150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86919169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nl-NL" dirty="0" smtClean="0"/>
                        <a:t>Groep 1:</a:t>
                      </a:r>
                    </a:p>
                    <a:p>
                      <a:r>
                        <a:rPr lang="nl-NL" dirty="0" smtClean="0"/>
                        <a:t>1</a:t>
                      </a:r>
                    </a:p>
                    <a:p>
                      <a:r>
                        <a:rPr lang="nl-NL" dirty="0" smtClean="0"/>
                        <a:t>2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 smtClean="0"/>
                        <a:t>Groep</a:t>
                      </a:r>
                      <a:r>
                        <a:rPr lang="nl-NL" baseline="0" dirty="0" smtClean="0"/>
                        <a:t> 2</a:t>
                      </a:r>
                    </a:p>
                    <a:p>
                      <a:r>
                        <a:rPr lang="nl-NL" baseline="0" dirty="0" smtClean="0"/>
                        <a:t>1</a:t>
                      </a:r>
                    </a:p>
                    <a:p>
                      <a:r>
                        <a:rPr lang="nl-NL" baseline="0" dirty="0" smtClean="0"/>
                        <a:t>2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 smtClean="0"/>
                        <a:t>Groep 3</a:t>
                      </a:r>
                    </a:p>
                    <a:p>
                      <a:r>
                        <a:rPr lang="nl-NL" dirty="0" smtClean="0"/>
                        <a:t>1</a:t>
                      </a:r>
                    </a:p>
                    <a:p>
                      <a:r>
                        <a:rPr lang="nl-NL" dirty="0" smtClean="0"/>
                        <a:t>2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01278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dirty="0" smtClean="0"/>
                        <a:t>Groep 4</a:t>
                      </a:r>
                    </a:p>
                    <a:p>
                      <a:r>
                        <a:rPr lang="nl-NL" dirty="0" smtClean="0"/>
                        <a:t>1</a:t>
                      </a:r>
                    </a:p>
                    <a:p>
                      <a:r>
                        <a:rPr lang="nl-NL" dirty="0" smtClean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 smtClean="0"/>
                        <a:t>Groep 5</a:t>
                      </a:r>
                    </a:p>
                    <a:p>
                      <a:r>
                        <a:rPr lang="nl-NL" dirty="0" smtClean="0"/>
                        <a:t>1</a:t>
                      </a:r>
                    </a:p>
                    <a:p>
                      <a:r>
                        <a:rPr lang="nl-NL" dirty="0" smtClean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 smtClean="0"/>
                        <a:t>Groep 6</a:t>
                      </a:r>
                    </a:p>
                    <a:p>
                      <a:r>
                        <a:rPr lang="nl-NL" dirty="0" smtClean="0"/>
                        <a:t>1</a:t>
                      </a:r>
                    </a:p>
                    <a:p>
                      <a:r>
                        <a:rPr lang="nl-NL" dirty="0" smtClean="0"/>
                        <a:t>2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9472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dirty="0" smtClean="0"/>
                        <a:t>Groep 7</a:t>
                      </a:r>
                    </a:p>
                    <a:p>
                      <a:r>
                        <a:rPr lang="nl-NL" dirty="0" smtClean="0"/>
                        <a:t>1</a:t>
                      </a:r>
                    </a:p>
                    <a:p>
                      <a:r>
                        <a:rPr lang="nl-NL" dirty="0" smtClean="0"/>
                        <a:t>2</a:t>
                      </a:r>
                    </a:p>
                    <a:p>
                      <a:r>
                        <a:rPr lang="nl-NL" dirty="0" smtClean="0"/>
                        <a:t>3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 err="1" smtClean="0"/>
                        <a:t>xxxxxxxxxxxxxxxxxxxxxxx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dirty="0" err="1" smtClean="0"/>
                        <a:t>xxxxxxxxxxxxxxxxxxxxxxx</a:t>
                      </a:r>
                      <a:endParaRPr lang="nl-NL" dirty="0" smtClean="0"/>
                    </a:p>
                    <a:p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28545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57063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Wat is slimme technologie?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869268" y="864107"/>
            <a:ext cx="7315200" cy="5702155"/>
          </a:xfrm>
        </p:spPr>
        <p:txBody>
          <a:bodyPr/>
          <a:lstStyle/>
          <a:p>
            <a:r>
              <a:rPr lang="nl-NL" dirty="0" smtClean="0"/>
              <a:t>Een onderdeel van ons leven</a:t>
            </a:r>
          </a:p>
          <a:p>
            <a:r>
              <a:rPr lang="nl-NL" dirty="0" smtClean="0"/>
              <a:t>Wordt veel vaker gebruikt dan we denken</a:t>
            </a:r>
          </a:p>
          <a:p>
            <a:r>
              <a:rPr lang="nl-NL" dirty="0" smtClean="0"/>
              <a:t>Een hulpmiddel dat ons leven ‘leuker en makkelijker’ maakt</a:t>
            </a:r>
          </a:p>
          <a:p>
            <a:r>
              <a:rPr lang="nl-NL" dirty="0" smtClean="0"/>
              <a:t>Voorbeelden:	</a:t>
            </a:r>
          </a:p>
          <a:p>
            <a:pPr lvl="1"/>
            <a:r>
              <a:rPr lang="nl-NL" dirty="0"/>
              <a:t>het streamen van muziek</a:t>
            </a:r>
          </a:p>
          <a:p>
            <a:pPr lvl="1"/>
            <a:r>
              <a:rPr lang="nl-NL" dirty="0"/>
              <a:t>beveiligen van je huis</a:t>
            </a:r>
          </a:p>
          <a:p>
            <a:pPr lvl="1"/>
            <a:r>
              <a:rPr lang="nl-NL" dirty="0" smtClean="0"/>
              <a:t>Digitaal </a:t>
            </a:r>
            <a:r>
              <a:rPr lang="nl-NL" dirty="0"/>
              <a:t>vergaderen met </a:t>
            </a:r>
            <a:r>
              <a:rPr lang="nl-NL" dirty="0" smtClean="0"/>
              <a:t>beeld</a:t>
            </a:r>
          </a:p>
          <a:p>
            <a:pPr lvl="1"/>
            <a:r>
              <a:rPr lang="nl-NL" dirty="0"/>
              <a:t>contactloos of via je smartphone </a:t>
            </a:r>
            <a:r>
              <a:rPr lang="nl-NL" dirty="0" smtClean="0"/>
              <a:t>betalen</a:t>
            </a:r>
          </a:p>
          <a:p>
            <a:pPr lvl="1"/>
            <a:r>
              <a:rPr lang="nl-NL" dirty="0" smtClean="0"/>
              <a:t>Meten hoeveel regen er valt</a:t>
            </a:r>
          </a:p>
          <a:p>
            <a:pPr lvl="1"/>
            <a:r>
              <a:rPr lang="nl-NL" dirty="0" smtClean="0"/>
              <a:t>Meten hoeveel mensen er in een winkel zijn</a:t>
            </a:r>
          </a:p>
          <a:p>
            <a:pPr lvl="1"/>
            <a:r>
              <a:rPr lang="nl-NL" dirty="0" smtClean="0"/>
              <a:t>Hoeveel water er in een emmer zit</a:t>
            </a:r>
            <a:endParaRPr lang="nl-NL" dirty="0"/>
          </a:p>
          <a:p>
            <a:pPr lvl="1"/>
            <a:endParaRPr lang="nl-NL" dirty="0"/>
          </a:p>
          <a:p>
            <a:pPr lvl="1"/>
            <a:endParaRPr lang="nl-NL" dirty="0" smtClean="0"/>
          </a:p>
        </p:txBody>
      </p:sp>
      <p:pic>
        <p:nvPicPr>
          <p:cNvPr id="4" name="Afbeelding 3"/>
          <p:cNvPicPr/>
          <p:nvPr/>
        </p:nvPicPr>
        <p:blipFill rotWithShape="1">
          <a:blip r:embed="rId2"/>
          <a:srcRect l="25529" t="11522" r="16270" b="13462"/>
          <a:stretch/>
        </p:blipFill>
        <p:spPr bwMode="auto">
          <a:xfrm>
            <a:off x="9144000" y="4389119"/>
            <a:ext cx="3048000" cy="228436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6704302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Wat kan je verwachten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Verschillende gastlessen</a:t>
            </a:r>
          </a:p>
          <a:p>
            <a:r>
              <a:rPr lang="nl-NL" dirty="0" smtClean="0"/>
              <a:t>Projectmatig werken</a:t>
            </a:r>
          </a:p>
          <a:p>
            <a:r>
              <a:rPr lang="nl-NL" dirty="0" smtClean="0"/>
              <a:t>4 projecten</a:t>
            </a:r>
          </a:p>
          <a:p>
            <a:r>
              <a:rPr lang="nl-NL" dirty="0" smtClean="0"/>
              <a:t>Tijd voor eigen ontwikkeling en eigen projecten</a:t>
            </a:r>
          </a:p>
          <a:p>
            <a:endParaRPr lang="nl-NL" dirty="0"/>
          </a:p>
          <a:p>
            <a:r>
              <a:rPr lang="nl-NL" dirty="0" smtClean="0"/>
              <a:t>Afsluiting keuzevak:</a:t>
            </a:r>
          </a:p>
          <a:p>
            <a:pPr lvl="1"/>
            <a:r>
              <a:rPr lang="nl-NL" dirty="0" smtClean="0"/>
              <a:t>Theorie</a:t>
            </a:r>
          </a:p>
          <a:p>
            <a:pPr lvl="1"/>
            <a:r>
              <a:rPr lang="nl-NL" dirty="0" smtClean="0"/>
              <a:t>Praktijk</a:t>
            </a:r>
          </a:p>
          <a:p>
            <a:pPr lvl="1"/>
            <a:r>
              <a:rPr lang="nl-NL" dirty="0" smtClean="0"/>
              <a:t>Portfolio 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831984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 smtClean="0"/>
              <a:t>Stukje theorie 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717102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8CDA4B-87D0-4FE2-A8F4-C2D8801348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1123837"/>
            <a:ext cx="3178258" cy="4601183"/>
          </a:xfrm>
        </p:spPr>
        <p:txBody>
          <a:bodyPr rtlCol="0">
            <a:normAutofit/>
          </a:bodyPr>
          <a:lstStyle/>
          <a:p>
            <a:r>
              <a:rPr lang="nl-NL" dirty="0" smtClean="0"/>
              <a:t>Welke materialen gaan we gebruiken, tijdens project 1?</a:t>
            </a:r>
            <a:endParaRPr lang="nl-NL" dirty="0"/>
          </a:p>
        </p:txBody>
      </p:sp>
      <p:graphicFrame>
        <p:nvGraphicFramePr>
          <p:cNvPr id="5" name="Tijdelijke aanduiding voor inhoud 2" descr="Pictogram: lijst met ronde labels SmartArt&#10;">
            <a:extLst>
              <a:ext uri="{FF2B5EF4-FFF2-40B4-BE49-F238E27FC236}">
                <a16:creationId xmlns:a16="http://schemas.microsoft.com/office/drawing/2014/main" id="{E1EF02BC-E474-418D-9FE3-2442600B9FD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19769775"/>
              </p:ext>
            </p:extLst>
          </p:nvPr>
        </p:nvGraphicFramePr>
        <p:xfrm>
          <a:off x="3759896" y="885459"/>
          <a:ext cx="7728267" cy="50873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034271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ader">
  <a:themeElements>
    <a:clrScheme name="Frame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36804656_TF00804820.potx" id="{560E7787-6D6B-410D-A1E0-6F3DFBA6D81E}" vid="{407C93AC-731D-458C-BE12-656284243054}"/>
    </a:ext>
  </a:extLst>
</a:theme>
</file>

<file path=ppt/theme/theme2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BD8AF61-0EFE-4B67-AC63-165AA360F94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5A9C098-A058-4A59-AA77-E2402053F600}">
  <ds:schemaRefs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www.w3.org/XML/1998/namespace"/>
    <ds:schemaRef ds:uri="http://purl.org/dc/elements/1.1/"/>
    <ds:schemaRef ds:uri="http://schemas.openxmlformats.org/package/2006/metadata/core-properties"/>
    <ds:schemaRef ds:uri="http://schemas.microsoft.com/office/2006/metadata/properties"/>
    <ds:schemaRef ds:uri="16c05727-aa75-4e4a-9b5f-8a80a1165891"/>
    <ds:schemaRef ds:uri="71af3243-3dd4-4a8d-8c0d-dd76da1f02a5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8CEA0254-3646-4633-AE89-92733C2D697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Kader ontwerp</Template>
  <TotalTime>0</TotalTime>
  <Words>423</Words>
  <Application>Microsoft Office PowerPoint</Application>
  <PresentationFormat>Breedbeeld</PresentationFormat>
  <Paragraphs>128</Paragraphs>
  <Slides>13</Slides>
  <Notes>2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13</vt:i4>
      </vt:variant>
    </vt:vector>
  </HeadingPairs>
  <TitlesOfParts>
    <vt:vector size="17" baseType="lpstr">
      <vt:lpstr>Calibri</vt:lpstr>
      <vt:lpstr>Corbel</vt:lpstr>
      <vt:lpstr>Wingdings 2</vt:lpstr>
      <vt:lpstr>Kader</vt:lpstr>
      <vt:lpstr>Slimme technologie</vt:lpstr>
      <vt:lpstr>Wat gaan we doen vandaag?</vt:lpstr>
      <vt:lpstr>Kennismaken </vt:lpstr>
      <vt:lpstr>Methode instaleren/ activeren</vt:lpstr>
      <vt:lpstr>Groepjes maken</vt:lpstr>
      <vt:lpstr>Wat is slimme technologie?</vt:lpstr>
      <vt:lpstr>Wat kan je verwachten</vt:lpstr>
      <vt:lpstr>Stukje theorie </vt:lpstr>
      <vt:lpstr>Welke materialen gaan we gebruiken, tijdens project 1?</vt:lpstr>
      <vt:lpstr>Wat is een Arduino Uno?</vt:lpstr>
      <vt:lpstr>Hoe werkt een Arduino Uno?</vt:lpstr>
      <vt:lpstr>Opdracht 1</vt:lpstr>
      <vt:lpstr>Opdracht 2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2020-07-16T13:08:46Z</dcterms:created>
  <dcterms:modified xsi:type="dcterms:W3CDTF">2020-08-03T08:25:10Z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